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21" r:id="rId1"/>
  </p:sldMasterIdLst>
  <p:sldIdLst>
    <p:sldId id="256" r:id="rId2"/>
    <p:sldId id="257" r:id="rId3"/>
    <p:sldId id="259" r:id="rId4"/>
    <p:sldId id="260" r:id="rId5"/>
    <p:sldId id="261" r:id="rId6"/>
    <p:sldId id="262" r:id="rId7"/>
    <p:sldId id="263" r:id="rId8"/>
    <p:sldId id="264" r:id="rId9"/>
    <p:sldId id="265" r:id="rId10"/>
    <p:sldId id="266"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D0297E-0193-C8EA-9246-B79A54B913C5}" v="1140" dt="2021-11-02T11:29:57.402"/>
    <p1510:client id="{491E373E-CD0B-4265-B0F8-6B39677496EB}" v="110" dt="2021-10-25T22:06:05.268"/>
    <p1510:client id="{675981E9-B2EA-A3FB-F474-97EAE4AF48BE}" v="407" dt="2021-10-28T21:56:10.0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119" d="100"/>
          <a:sy n="119" d="100"/>
        </p:scale>
        <p:origin x="96" y="3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F4E480B-94D6-46F9-A2B6-B98D311FDC19}"/>
              </a:ext>
            </a:extLst>
          </p:cNvPr>
          <p:cNvGrpSpPr/>
          <p:nvPr/>
        </p:nvGrpSpPr>
        <p:grpSpPr>
          <a:xfrm>
            <a:off x="0" y="0"/>
            <a:ext cx="12191999" cy="6861600"/>
            <a:chOff x="1" y="0"/>
            <a:chExt cx="12191999" cy="6861600"/>
          </a:xfrm>
        </p:grpSpPr>
        <p:sp>
          <p:nvSpPr>
            <p:cNvPr id="10" name="Rectangle 9">
              <a:extLst>
                <a:ext uri="{FF2B5EF4-FFF2-40B4-BE49-F238E27FC236}">
                  <a16:creationId xmlns:a16="http://schemas.microsoft.com/office/drawing/2014/main" id="{07183CDE-91A1-40C3-8E80-66F89E1C2D53}"/>
                </a:ext>
              </a:extLst>
            </p:cNvPr>
            <p:cNvSpPr>
              <a:spLocks noChangeAspect="1"/>
            </p:cNvSpPr>
            <p:nvPr/>
          </p:nvSpPr>
          <p:spPr>
            <a:xfrm rot="16200000">
              <a:off x="1" y="1640114"/>
              <a:ext cx="5217886" cy="5217886"/>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1" name="Oval 10">
              <a:extLst>
                <a:ext uri="{FF2B5EF4-FFF2-40B4-BE49-F238E27FC236}">
                  <a16:creationId xmlns:a16="http://schemas.microsoft.com/office/drawing/2014/main" id="{A6756515-F9AA-46BD-8DD2-AA15BA492AC0}"/>
                </a:ext>
              </a:extLst>
            </p:cNvPr>
            <p:cNvSpPr>
              <a:spLocks noChangeAspect="1"/>
            </p:cNvSpPr>
            <p:nvPr/>
          </p:nvSpPr>
          <p:spPr>
            <a:xfrm>
              <a:off x="6384514" y="0"/>
              <a:ext cx="4320000" cy="4320000"/>
            </a:xfrm>
            <a:prstGeom prst="ellipse">
              <a:avLst/>
            </a:prstGeom>
            <a:solidFill>
              <a:schemeClr val="accent3">
                <a:alpha val="96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2" name="Oval 11">
              <a:extLst>
                <a:ext uri="{FF2B5EF4-FFF2-40B4-BE49-F238E27FC236}">
                  <a16:creationId xmlns:a16="http://schemas.microsoft.com/office/drawing/2014/main" id="{ABA365E2-8B71-408B-9092-0104216AC7AC}"/>
                </a:ext>
              </a:extLst>
            </p:cNvPr>
            <p:cNvSpPr>
              <a:spLocks noChangeAspect="1"/>
            </p:cNvSpPr>
            <p:nvPr/>
          </p:nvSpPr>
          <p:spPr>
            <a:xfrm>
              <a:off x="6119057" y="1230054"/>
              <a:ext cx="5506886" cy="5506886"/>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grpSp>
          <p:nvGrpSpPr>
            <p:cNvPr id="13" name="Group 12">
              <a:extLst>
                <a:ext uri="{FF2B5EF4-FFF2-40B4-BE49-F238E27FC236}">
                  <a16:creationId xmlns:a16="http://schemas.microsoft.com/office/drawing/2014/main" id="{BEDB8D7A-1BF6-4CDB-B93A-7736955F5043}"/>
                </a:ext>
              </a:extLst>
            </p:cNvPr>
            <p:cNvGrpSpPr>
              <a:grpSpLocks noChangeAspect="1"/>
            </p:cNvGrpSpPr>
            <p:nvPr/>
          </p:nvGrpSpPr>
          <p:grpSpPr>
            <a:xfrm>
              <a:off x="690092" y="0"/>
              <a:ext cx="10800000" cy="6858000"/>
              <a:chOff x="2328000" y="0"/>
              <a:chExt cx="2880000" cy="1440000"/>
            </a:xfrm>
          </p:grpSpPr>
          <p:sp>
            <p:nvSpPr>
              <p:cNvPr id="18" name="Rectangle 17">
                <a:extLst>
                  <a:ext uri="{FF2B5EF4-FFF2-40B4-BE49-F238E27FC236}">
                    <a16:creationId xmlns:a16="http://schemas.microsoft.com/office/drawing/2014/main" id="{5AACD774-5167-46C7-8A62-6E2FE4BE9469}"/>
                  </a:ext>
                </a:extLst>
              </p:cNvPr>
              <p:cNvSpPr/>
              <p:nvPr/>
            </p:nvSpPr>
            <p:spPr>
              <a:xfrm>
                <a:off x="376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9" name="Rectangle 18">
                <a:extLst>
                  <a:ext uri="{FF2B5EF4-FFF2-40B4-BE49-F238E27FC236}">
                    <a16:creationId xmlns:a16="http://schemas.microsoft.com/office/drawing/2014/main" id="{06E0F2D8-452E-48F9-9912-C47EAEAE1802}"/>
                  </a:ext>
                </a:extLst>
              </p:cNvPr>
              <p:cNvSpPr/>
              <p:nvPr/>
            </p:nvSpPr>
            <p:spPr>
              <a:xfrm flipH="1">
                <a:off x="232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grpSp>
          <p:nvGrpSpPr>
            <p:cNvPr id="14" name="Group 13">
              <a:extLst>
                <a:ext uri="{FF2B5EF4-FFF2-40B4-BE49-F238E27FC236}">
                  <a16:creationId xmlns:a16="http://schemas.microsoft.com/office/drawing/2014/main" id="{91FBBF95-430B-427C-A6E8-DB899217FC00}"/>
                </a:ext>
              </a:extLst>
            </p:cNvPr>
            <p:cNvGrpSpPr>
              <a:grpSpLocks noChangeAspect="1"/>
            </p:cNvGrpSpPr>
            <p:nvPr/>
          </p:nvGrpSpPr>
          <p:grpSpPr>
            <a:xfrm rot="5400000">
              <a:off x="7048499" y="1714500"/>
              <a:ext cx="6858000" cy="3429000"/>
              <a:chOff x="0" y="0"/>
              <a:chExt cx="2880000" cy="1440000"/>
            </a:xfrm>
          </p:grpSpPr>
          <p:sp>
            <p:nvSpPr>
              <p:cNvPr id="16" name="Rectangle 15">
                <a:extLst>
                  <a:ext uri="{FF2B5EF4-FFF2-40B4-BE49-F238E27FC236}">
                    <a16:creationId xmlns:a16="http://schemas.microsoft.com/office/drawing/2014/main" id="{BEE64698-3ED2-4395-B7FC-65248E437E0A}"/>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7" name="Rectangle 16">
                <a:extLst>
                  <a:ext uri="{FF2B5EF4-FFF2-40B4-BE49-F238E27FC236}">
                    <a16:creationId xmlns:a16="http://schemas.microsoft.com/office/drawing/2014/main" id="{FE20B1E1-CE09-4C2A-A3FB-DB8026C54E98}"/>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15" name="Rectangle 14">
              <a:extLst>
                <a:ext uri="{FF2B5EF4-FFF2-40B4-BE49-F238E27FC236}">
                  <a16:creationId xmlns:a16="http://schemas.microsoft.com/office/drawing/2014/main" id="{0CB2405B-A907-48B3-906A-FB3573C0B282}"/>
                </a:ext>
              </a:extLst>
            </p:cNvPr>
            <p:cNvSpPr>
              <a:spLocks noChangeAspect="1"/>
            </p:cNvSpPr>
            <p:nvPr/>
          </p:nvSpPr>
          <p:spPr>
            <a:xfrm rot="10800000">
              <a:off x="5602287" y="271887"/>
              <a:ext cx="6589713" cy="6589713"/>
            </a:xfrm>
            <a:prstGeom prst="rect">
              <a:avLst/>
            </a:prstGeom>
            <a:gradFill flip="none" rotWithShape="1">
              <a:gsLst>
                <a:gs pos="0">
                  <a:schemeClr val="accent3"/>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20" name="Rectangle 19">
            <a:extLst>
              <a:ext uri="{FF2B5EF4-FFF2-40B4-BE49-F238E27FC236}">
                <a16:creationId xmlns:a16="http://schemas.microsoft.com/office/drawing/2014/main" id="{6DC8E2D9-6729-4614-8667-C1016D3182E4}"/>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85CEEBB1-1A1F-4A2C-B805-719CF98F68AB}"/>
              </a:ext>
            </a:extLst>
          </p:cNvPr>
          <p:cNvSpPr>
            <a:spLocks noGrp="1"/>
          </p:cNvSpPr>
          <p:nvPr>
            <p:ph type="ctrTitle"/>
          </p:nvPr>
        </p:nvSpPr>
        <p:spPr>
          <a:xfrm>
            <a:off x="540000" y="540000"/>
            <a:ext cx="11090273" cy="3798000"/>
          </a:xfrm>
        </p:spPr>
        <p:txBody>
          <a:bodyPr anchor="b"/>
          <a:lstStyle>
            <a:lvl1pPr algn="l">
              <a:defRPr sz="8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D6CC87B-ED2D-4303-BD40-E7AF14C03EF1}"/>
              </a:ext>
            </a:extLst>
          </p:cNvPr>
          <p:cNvSpPr>
            <a:spLocks noGrp="1"/>
          </p:cNvSpPr>
          <p:nvPr>
            <p:ph type="subTitle" idx="1"/>
          </p:nvPr>
        </p:nvSpPr>
        <p:spPr>
          <a:xfrm>
            <a:off x="540000" y="4508500"/>
            <a:ext cx="7345362" cy="1800224"/>
          </a:xfrm>
        </p:spPr>
        <p:txBody>
          <a:bodyPr/>
          <a:lstStyle>
            <a:lvl1pPr marL="0" indent="0" algn="l">
              <a:buNone/>
              <a:defRPr sz="1600"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D5D880B4-5679-491C-963F-EC47B048C559}"/>
              </a:ext>
            </a:extLst>
          </p:cNvPr>
          <p:cNvSpPr>
            <a:spLocks noGrp="1"/>
          </p:cNvSpPr>
          <p:nvPr>
            <p:ph type="dt" sz="half" idx="10"/>
          </p:nvPr>
        </p:nvSpPr>
        <p:spPr/>
        <p:txBody>
          <a:bodyPr/>
          <a:lstStyle/>
          <a:p>
            <a:fld id="{7CF0BCE0-945C-4FDF-95A1-2149B1FF5B83}" type="datetimeFigureOut">
              <a:rPr lang="en-US" smtClean="0"/>
              <a:t>11/2/2021</a:t>
            </a:fld>
            <a:endParaRPr lang="en-US"/>
          </a:p>
        </p:txBody>
      </p:sp>
      <p:sp>
        <p:nvSpPr>
          <p:cNvPr id="5" name="Footer Placeholder 4">
            <a:extLst>
              <a:ext uri="{FF2B5EF4-FFF2-40B4-BE49-F238E27FC236}">
                <a16:creationId xmlns:a16="http://schemas.microsoft.com/office/drawing/2014/main" id="{01865D6D-3F98-4BE8-A069-B964099028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0CD51D-8E06-4959-88C9-647415079FC1}"/>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2929639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31" name="Group 30">
            <a:extLst>
              <a:ext uri="{FF2B5EF4-FFF2-40B4-BE49-F238E27FC236}">
                <a16:creationId xmlns:a16="http://schemas.microsoft.com/office/drawing/2014/main" id="{67416F32-9D98-4340-82E8-E90CE00AD2AC}"/>
              </a:ext>
            </a:extLst>
          </p:cNvPr>
          <p:cNvGrpSpPr/>
          <p:nvPr/>
        </p:nvGrpSpPr>
        <p:grpSpPr>
          <a:xfrm flipV="1">
            <a:off x="0" y="-1"/>
            <a:ext cx="12191999" cy="6861601"/>
            <a:chOff x="0" y="-1"/>
            <a:chExt cx="12191999" cy="6861601"/>
          </a:xfrm>
        </p:grpSpPr>
        <p:sp>
          <p:nvSpPr>
            <p:cNvPr id="20" name="Rectangle 19">
              <a:extLst>
                <a:ext uri="{FF2B5EF4-FFF2-40B4-BE49-F238E27FC236}">
                  <a16:creationId xmlns:a16="http://schemas.microsoft.com/office/drawing/2014/main" id="{66375AB4-82BB-418F-A50F-6180F68724A4}"/>
                </a:ext>
              </a:extLst>
            </p:cNvPr>
            <p:cNvSpPr>
              <a:spLocks noChangeAspect="1"/>
            </p:cNvSpPr>
            <p:nvPr/>
          </p:nvSpPr>
          <p:spPr>
            <a:xfrm>
              <a:off x="0" y="0"/>
              <a:ext cx="5217886" cy="5217886"/>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1" name="Oval 20">
              <a:extLst>
                <a:ext uri="{FF2B5EF4-FFF2-40B4-BE49-F238E27FC236}">
                  <a16:creationId xmlns:a16="http://schemas.microsoft.com/office/drawing/2014/main" id="{3FDD54B2-4A3F-4BFE-8FF0-82CA73F4AE8F}"/>
                </a:ext>
              </a:extLst>
            </p:cNvPr>
            <p:cNvSpPr>
              <a:spLocks noChangeAspect="1"/>
            </p:cNvSpPr>
            <p:nvPr/>
          </p:nvSpPr>
          <p:spPr>
            <a:xfrm>
              <a:off x="5750280" y="2148106"/>
              <a:ext cx="4320000" cy="4320000"/>
            </a:xfrm>
            <a:prstGeom prst="ellipse">
              <a:avLst/>
            </a:prstGeom>
            <a:solidFill>
              <a:schemeClr val="accent3">
                <a:alpha val="60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2" name="Oval 21">
              <a:extLst>
                <a:ext uri="{FF2B5EF4-FFF2-40B4-BE49-F238E27FC236}">
                  <a16:creationId xmlns:a16="http://schemas.microsoft.com/office/drawing/2014/main" id="{30876F96-77AB-4E72-B1D2-FA45F4E3C04D}"/>
                </a:ext>
              </a:extLst>
            </p:cNvPr>
            <p:cNvSpPr>
              <a:spLocks noChangeAspect="1"/>
            </p:cNvSpPr>
            <p:nvPr/>
          </p:nvSpPr>
          <p:spPr>
            <a:xfrm>
              <a:off x="0" y="0"/>
              <a:ext cx="6347046" cy="6347046"/>
            </a:xfrm>
            <a:prstGeom prst="ellipse">
              <a:avLst/>
            </a:prstGeom>
            <a:solidFill>
              <a:schemeClr val="accent3">
                <a:alpha val="2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grpSp>
          <p:nvGrpSpPr>
            <p:cNvPr id="23" name="Group 22">
              <a:extLst>
                <a:ext uri="{FF2B5EF4-FFF2-40B4-BE49-F238E27FC236}">
                  <a16:creationId xmlns:a16="http://schemas.microsoft.com/office/drawing/2014/main" id="{BB08A2E9-6518-449E-940B-8518A1D850BB}"/>
                </a:ext>
              </a:extLst>
            </p:cNvPr>
            <p:cNvGrpSpPr>
              <a:grpSpLocks noChangeAspect="1"/>
            </p:cNvGrpSpPr>
            <p:nvPr/>
          </p:nvGrpSpPr>
          <p:grpSpPr>
            <a:xfrm rot="10800000">
              <a:off x="0" y="-1"/>
              <a:ext cx="10800000" cy="6858000"/>
              <a:chOff x="2328000" y="0"/>
              <a:chExt cx="2880000" cy="1440000"/>
            </a:xfrm>
          </p:grpSpPr>
          <p:sp>
            <p:nvSpPr>
              <p:cNvPr id="28" name="Rectangle 27">
                <a:extLst>
                  <a:ext uri="{FF2B5EF4-FFF2-40B4-BE49-F238E27FC236}">
                    <a16:creationId xmlns:a16="http://schemas.microsoft.com/office/drawing/2014/main" id="{60A86BE0-76B3-4EA0-BA2D-05266013A814}"/>
                  </a:ext>
                </a:extLst>
              </p:cNvPr>
              <p:cNvSpPr/>
              <p:nvPr/>
            </p:nvSpPr>
            <p:spPr>
              <a:xfrm>
                <a:off x="376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9" name="Rectangle 28">
                <a:extLst>
                  <a:ext uri="{FF2B5EF4-FFF2-40B4-BE49-F238E27FC236}">
                    <a16:creationId xmlns:a16="http://schemas.microsoft.com/office/drawing/2014/main" id="{6BA13564-810C-4398-AA63-67B020811FCB}"/>
                  </a:ext>
                </a:extLst>
              </p:cNvPr>
              <p:cNvSpPr/>
              <p:nvPr/>
            </p:nvSpPr>
            <p:spPr>
              <a:xfrm flipH="1">
                <a:off x="232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25" name="Rectangle 24">
              <a:extLst>
                <a:ext uri="{FF2B5EF4-FFF2-40B4-BE49-F238E27FC236}">
                  <a16:creationId xmlns:a16="http://schemas.microsoft.com/office/drawing/2014/main" id="{3555E1EF-6216-47FA-BBCA-7C0C8C2DAB8C}"/>
                </a:ext>
              </a:extLst>
            </p:cNvPr>
            <p:cNvSpPr>
              <a:spLocks noChangeAspect="1"/>
            </p:cNvSpPr>
            <p:nvPr/>
          </p:nvSpPr>
          <p:spPr>
            <a:xfrm rot="10800000">
              <a:off x="5602286" y="271887"/>
              <a:ext cx="6589713" cy="6589713"/>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32" name="Rectangle 31">
            <a:extLst>
              <a:ext uri="{FF2B5EF4-FFF2-40B4-BE49-F238E27FC236}">
                <a16:creationId xmlns:a16="http://schemas.microsoft.com/office/drawing/2014/main" id="{D8D85657-6A77-4466-887F-EE948B9CD2B2}"/>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C5D35498-B0C3-40BD-9407-6D0C0587E52D}"/>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492F85E-0893-4D8C-816A-5193CC6DC9C0}"/>
              </a:ext>
            </a:extLst>
          </p:cNvPr>
          <p:cNvSpPr>
            <a:spLocks noGrp="1"/>
          </p:cNvSpPr>
          <p:nvPr>
            <p:ph idx="1"/>
          </p:nvPr>
        </p:nvSpPr>
        <p:spPr/>
        <p:txBody>
          <a:bodyPr/>
          <a:lstStyle>
            <a:lvl1pPr marL="270000">
              <a:defRPr/>
            </a:lvl1pPr>
            <a:lvl2pPr>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5D46A9C-9655-49F5-85B3-A8A37F4F5A8F}"/>
              </a:ext>
            </a:extLst>
          </p:cNvPr>
          <p:cNvSpPr>
            <a:spLocks noGrp="1"/>
          </p:cNvSpPr>
          <p:nvPr>
            <p:ph type="dt" sz="half" idx="10"/>
          </p:nvPr>
        </p:nvSpPr>
        <p:spPr/>
        <p:txBody>
          <a:bodyPr/>
          <a:lstStyle/>
          <a:p>
            <a:fld id="{7CF0BCE0-945C-4FDF-95A1-2149B1FF5B83}" type="datetimeFigureOut">
              <a:rPr lang="en-US" smtClean="0"/>
              <a:t>11/2/2021</a:t>
            </a:fld>
            <a:endParaRPr lang="en-US"/>
          </a:p>
        </p:txBody>
      </p:sp>
      <p:sp>
        <p:nvSpPr>
          <p:cNvPr id="5" name="Footer Placeholder 4">
            <a:extLst>
              <a:ext uri="{FF2B5EF4-FFF2-40B4-BE49-F238E27FC236}">
                <a16:creationId xmlns:a16="http://schemas.microsoft.com/office/drawing/2014/main" id="{72EF896C-71D7-487F-A1B9-CBBE6DF4D6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8228E8-7B8A-4153-BEB2-BD5A69F25131}"/>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3195576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1E54407D-DBA4-414C-ACA5-30D7B87C652B}"/>
              </a:ext>
            </a:extLst>
          </p:cNvPr>
          <p:cNvGrpSpPr/>
          <p:nvPr/>
        </p:nvGrpSpPr>
        <p:grpSpPr>
          <a:xfrm>
            <a:off x="0" y="0"/>
            <a:ext cx="12192000" cy="6858000"/>
            <a:chOff x="0" y="0"/>
            <a:chExt cx="12192000" cy="6858000"/>
          </a:xfrm>
        </p:grpSpPr>
        <p:sp>
          <p:nvSpPr>
            <p:cNvPr id="7" name="Rectangle 6">
              <a:extLst>
                <a:ext uri="{FF2B5EF4-FFF2-40B4-BE49-F238E27FC236}">
                  <a16:creationId xmlns:a16="http://schemas.microsoft.com/office/drawing/2014/main" id="{6BD518BC-8E44-4DAA-A8B9-2CFBD91DCDCD}"/>
                </a:ext>
              </a:extLst>
            </p:cNvPr>
            <p:cNvSpPr/>
            <p:nvPr/>
          </p:nvSpPr>
          <p:spPr>
            <a:xfrm rot="10800000" flipH="1">
              <a:off x="0" y="2019649"/>
              <a:ext cx="4838350" cy="483835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967C3660-39CD-431D-8E64-37508FFEAC96}"/>
                </a:ext>
              </a:extLst>
            </p:cNvPr>
            <p:cNvGrpSpPr>
              <a:grpSpLocks noChangeAspect="1"/>
            </p:cNvGrpSpPr>
            <p:nvPr/>
          </p:nvGrpSpPr>
          <p:grpSpPr>
            <a:xfrm>
              <a:off x="5603875" y="0"/>
              <a:ext cx="6521820" cy="3260910"/>
              <a:chOff x="0" y="0"/>
              <a:chExt cx="2880000" cy="1440000"/>
            </a:xfrm>
          </p:grpSpPr>
          <p:sp>
            <p:nvSpPr>
              <p:cNvPr id="9" name="Rectangle 8">
                <a:extLst>
                  <a:ext uri="{FF2B5EF4-FFF2-40B4-BE49-F238E27FC236}">
                    <a16:creationId xmlns:a16="http://schemas.microsoft.com/office/drawing/2014/main" id="{C4CCE569-E461-438A-A235-B96A542AF82F}"/>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3F9DF1F-1F74-476C-AD41-22AC3F8A65A0}"/>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a:extLst>
                <a:ext uri="{FF2B5EF4-FFF2-40B4-BE49-F238E27FC236}">
                  <a16:creationId xmlns:a16="http://schemas.microsoft.com/office/drawing/2014/main" id="{EBE49ED5-9713-43D1-AE9E-3F9FE5574077}"/>
                </a:ext>
              </a:extLst>
            </p:cNvPr>
            <p:cNvSpPr>
              <a:spLocks noChangeAspect="1"/>
            </p:cNvSpPr>
            <p:nvPr/>
          </p:nvSpPr>
          <p:spPr>
            <a:xfrm rot="5400000">
              <a:off x="5334000" y="0"/>
              <a:ext cx="6858000" cy="6858000"/>
            </a:xfrm>
            <a:prstGeom prst="rect">
              <a:avLst/>
            </a:prstGeom>
            <a:gradFill flip="none" rotWithShape="1">
              <a:gsLst>
                <a:gs pos="0">
                  <a:schemeClr val="accent3">
                    <a:alpha val="60000"/>
                  </a:schemeClr>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D21A2854-1482-4441-85EA-D7B9F3EF56D2}"/>
                </a:ext>
              </a:extLst>
            </p:cNvPr>
            <p:cNvSpPr>
              <a:spLocks noChangeAspect="1"/>
            </p:cNvSpPr>
            <p:nvPr/>
          </p:nvSpPr>
          <p:spPr>
            <a:xfrm>
              <a:off x="494887" y="2538000"/>
              <a:ext cx="4320000" cy="4320000"/>
            </a:xfrm>
            <a:prstGeom prst="ellipse">
              <a:avLst/>
            </a:prstGeom>
            <a:solidFill>
              <a:schemeClr val="accent2">
                <a:alpha val="20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FED36A6D-894D-44DA-851C-345A414F3F68}"/>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9D36F1DF-CD42-4695-A7D0-2F5B193057E9}"/>
              </a:ext>
            </a:extLst>
          </p:cNvPr>
          <p:cNvSpPr>
            <a:spLocks noGrp="1"/>
          </p:cNvSpPr>
          <p:nvPr>
            <p:ph type="title"/>
          </p:nvPr>
        </p:nvSpPr>
        <p:spPr>
          <a:xfrm>
            <a:off x="540000" y="540000"/>
            <a:ext cx="7345362" cy="5768725"/>
          </a:xfrm>
        </p:spPr>
        <p:txBody>
          <a:bodyPr anchor="t"/>
          <a:lstStyle>
            <a:lvl1pPr>
              <a:defRPr sz="8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A549160-0F86-4FCA-8718-6980E99C7938}"/>
              </a:ext>
            </a:extLst>
          </p:cNvPr>
          <p:cNvSpPr>
            <a:spLocks noGrp="1"/>
          </p:cNvSpPr>
          <p:nvPr>
            <p:ph type="body" idx="1"/>
          </p:nvPr>
        </p:nvSpPr>
        <p:spPr>
          <a:xfrm>
            <a:off x="8075612" y="540000"/>
            <a:ext cx="3565523" cy="5768725"/>
          </a:xfrm>
        </p:spPr>
        <p:txBody>
          <a:bodyPr anchor="t"/>
          <a:lstStyle>
            <a:lvl1pPr marL="0" indent="0">
              <a:buNone/>
              <a:defRPr sz="1800" cap="all" spc="3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B5C6CBB-DABA-4F2E-8574-46747E15EA1A}"/>
              </a:ext>
            </a:extLst>
          </p:cNvPr>
          <p:cNvSpPr>
            <a:spLocks noGrp="1"/>
          </p:cNvSpPr>
          <p:nvPr>
            <p:ph type="dt" sz="half" idx="10"/>
          </p:nvPr>
        </p:nvSpPr>
        <p:spPr/>
        <p:txBody>
          <a:bodyPr/>
          <a:lstStyle/>
          <a:p>
            <a:fld id="{7CF0BCE0-945C-4FDF-95A1-2149B1FF5B83}" type="datetimeFigureOut">
              <a:rPr lang="en-US" smtClean="0"/>
              <a:t>11/2/2021</a:t>
            </a:fld>
            <a:endParaRPr lang="en-US" dirty="0"/>
          </a:p>
        </p:txBody>
      </p:sp>
      <p:sp>
        <p:nvSpPr>
          <p:cNvPr id="5" name="Footer Placeholder 4">
            <a:extLst>
              <a:ext uri="{FF2B5EF4-FFF2-40B4-BE49-F238E27FC236}">
                <a16:creationId xmlns:a16="http://schemas.microsoft.com/office/drawing/2014/main" id="{8FAF86BC-9ECC-439C-BF2E-F0B7EF193B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C742552-C4C9-44EE-B7CB-5A652393BA20}"/>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3750781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A5774299-531D-4CAC-881D-7EB68BC99FCC}"/>
              </a:ext>
            </a:extLst>
          </p:cNvPr>
          <p:cNvGrpSpPr/>
          <p:nvPr/>
        </p:nvGrpSpPr>
        <p:grpSpPr>
          <a:xfrm>
            <a:off x="0" y="-3"/>
            <a:ext cx="12192000" cy="6858003"/>
            <a:chOff x="0" y="-3"/>
            <a:chExt cx="12192000" cy="6858003"/>
          </a:xfrm>
        </p:grpSpPr>
        <p:sp useBgFill="1">
          <p:nvSpPr>
            <p:cNvPr id="9" name="Rectangle 8">
              <a:extLst>
                <a:ext uri="{FF2B5EF4-FFF2-40B4-BE49-F238E27FC236}">
                  <a16:creationId xmlns:a16="http://schemas.microsoft.com/office/drawing/2014/main" id="{A17676CF-DDCC-48C1-AC68-CDA0B9E47FD8}"/>
                </a:ext>
              </a:extLst>
            </p:cNvPr>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E052D363-F6F5-455B-A2F2-A12B30CEE528}"/>
                </a:ext>
              </a:extLst>
            </p:cNvPr>
            <p:cNvGrpSpPr>
              <a:grpSpLocks noChangeAspect="1"/>
            </p:cNvGrpSpPr>
            <p:nvPr/>
          </p:nvGrpSpPr>
          <p:grpSpPr>
            <a:xfrm>
              <a:off x="672000" y="-3"/>
              <a:ext cx="11520000" cy="5760000"/>
              <a:chOff x="5981700" y="-1"/>
              <a:chExt cx="6042660" cy="3021330"/>
            </a:xfrm>
          </p:grpSpPr>
          <p:sp>
            <p:nvSpPr>
              <p:cNvPr id="17" name="Rectangle 16">
                <a:extLst>
                  <a:ext uri="{FF2B5EF4-FFF2-40B4-BE49-F238E27FC236}">
                    <a16:creationId xmlns:a16="http://schemas.microsoft.com/office/drawing/2014/main" id="{D0C396B8-00CA-4AE9-A0A5-B4E2B2A2AC07}"/>
                  </a:ext>
                </a:extLst>
              </p:cNvPr>
              <p:cNvSpPr/>
              <p:nvPr/>
            </p:nvSpPr>
            <p:spPr>
              <a:xfrm>
                <a:off x="9003030" y="-1"/>
                <a:ext cx="3021330" cy="3021330"/>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6660166-3107-4058-A259-59B0527306BD}"/>
                  </a:ext>
                </a:extLst>
              </p:cNvPr>
              <p:cNvSpPr/>
              <p:nvPr/>
            </p:nvSpPr>
            <p:spPr>
              <a:xfrm flipH="1">
                <a:off x="5981700" y="-1"/>
                <a:ext cx="3021330" cy="3021330"/>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a:extLst>
                <a:ext uri="{FF2B5EF4-FFF2-40B4-BE49-F238E27FC236}">
                  <a16:creationId xmlns:a16="http://schemas.microsoft.com/office/drawing/2014/main" id="{42BE934E-3063-4D0F-AFDE-68D58D336CBE}"/>
                </a:ext>
              </a:extLst>
            </p:cNvPr>
            <p:cNvSpPr>
              <a:spLocks noChangeAspect="1"/>
            </p:cNvSpPr>
            <p:nvPr/>
          </p:nvSpPr>
          <p:spPr>
            <a:xfrm rot="5400000">
              <a:off x="5334000" y="0"/>
              <a:ext cx="6858000" cy="6858000"/>
            </a:xfrm>
            <a:prstGeom prst="rect">
              <a:avLst/>
            </a:prstGeom>
            <a:gradFill flip="none" rotWithShape="1">
              <a:gsLst>
                <a:gs pos="0">
                  <a:schemeClr val="accent3">
                    <a:alpha val="60000"/>
                  </a:schemeClr>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039660FA-744A-4CB3-9BED-C59793E3BF32}"/>
                </a:ext>
              </a:extLst>
            </p:cNvPr>
            <p:cNvSpPr>
              <a:spLocks noChangeAspect="1"/>
            </p:cNvSpPr>
            <p:nvPr/>
          </p:nvSpPr>
          <p:spPr>
            <a:xfrm>
              <a:off x="0" y="2538000"/>
              <a:ext cx="4320000" cy="4320000"/>
            </a:xfrm>
            <a:prstGeom prst="ellipse">
              <a:avLst/>
            </a:prstGeom>
            <a:solidFill>
              <a:schemeClr val="accent3">
                <a:alpha val="4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AE313EEC-733B-4019-8A0B-3FA768B8DB7A}"/>
                </a:ext>
              </a:extLst>
            </p:cNvPr>
            <p:cNvGrpSpPr/>
            <p:nvPr/>
          </p:nvGrpSpPr>
          <p:grpSpPr>
            <a:xfrm rot="10800000">
              <a:off x="1" y="2948940"/>
              <a:ext cx="7818118" cy="3909059"/>
              <a:chOff x="0" y="0"/>
              <a:chExt cx="2880000" cy="1440000"/>
            </a:xfrm>
          </p:grpSpPr>
          <p:sp>
            <p:nvSpPr>
              <p:cNvPr id="15" name="Rectangle 14">
                <a:extLst>
                  <a:ext uri="{FF2B5EF4-FFF2-40B4-BE49-F238E27FC236}">
                    <a16:creationId xmlns:a16="http://schemas.microsoft.com/office/drawing/2014/main" id="{421FE91F-780C-4ABD-ADE8-0EFDB7196A10}"/>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09EA389-EE78-4475-A390-5EDED23C2D68}"/>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5E492A94-8867-4C62-9D40-4023C41E0AF8}"/>
                </a:ext>
              </a:extLst>
            </p:cNvPr>
            <p:cNvSpPr>
              <a:spLocks noChangeAspect="1"/>
            </p:cNvSpPr>
            <p:nvPr/>
          </p:nvSpPr>
          <p:spPr>
            <a:xfrm rot="10800000" flipH="1">
              <a:off x="0" y="521786"/>
              <a:ext cx="6336213" cy="6336213"/>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Rectangle 18">
            <a:extLst>
              <a:ext uri="{FF2B5EF4-FFF2-40B4-BE49-F238E27FC236}">
                <a16:creationId xmlns:a16="http://schemas.microsoft.com/office/drawing/2014/main" id="{A3DAD7C5-BA12-4557-8BC4-72C69B0D59DD}"/>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854412EC-56C0-4009-B2E3-D63F9EECB9D4}"/>
              </a:ext>
            </a:extLst>
          </p:cNvPr>
          <p:cNvSpPr>
            <a:spLocks noGrp="1"/>
          </p:cNvSpPr>
          <p:nvPr>
            <p:ph type="title"/>
          </p:nvPr>
        </p:nvSpPr>
        <p:spPr>
          <a:xfrm>
            <a:off x="540000" y="539999"/>
            <a:ext cx="11090275" cy="120960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B70C84F-F3B7-4BF4-A328-BCF5ADD32944}"/>
              </a:ext>
            </a:extLst>
          </p:cNvPr>
          <p:cNvSpPr>
            <a:spLocks noGrp="1"/>
          </p:cNvSpPr>
          <p:nvPr>
            <p:ph sz="half" idx="1"/>
          </p:nvPr>
        </p:nvSpPr>
        <p:spPr>
          <a:xfrm>
            <a:off x="540000" y="1929600"/>
            <a:ext cx="5437186" cy="438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EF919CD5-DBB4-4749-980D-B5B40ECB67B9}"/>
              </a:ext>
            </a:extLst>
          </p:cNvPr>
          <p:cNvSpPr>
            <a:spLocks noGrp="1"/>
          </p:cNvSpPr>
          <p:nvPr>
            <p:ph sz="half" idx="2"/>
          </p:nvPr>
        </p:nvSpPr>
        <p:spPr>
          <a:xfrm>
            <a:off x="6203950" y="1929600"/>
            <a:ext cx="5437186" cy="438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BCFC378-6572-43DF-8344-59DE8122CD12}"/>
              </a:ext>
            </a:extLst>
          </p:cNvPr>
          <p:cNvSpPr>
            <a:spLocks noGrp="1"/>
          </p:cNvSpPr>
          <p:nvPr>
            <p:ph type="dt" sz="half" idx="10"/>
          </p:nvPr>
        </p:nvSpPr>
        <p:spPr/>
        <p:txBody>
          <a:bodyPr/>
          <a:lstStyle/>
          <a:p>
            <a:fld id="{7CF0BCE0-945C-4FDF-95A1-2149B1FF5B83}" type="datetimeFigureOut">
              <a:rPr lang="en-US" smtClean="0"/>
              <a:t>11/2/2021</a:t>
            </a:fld>
            <a:endParaRPr lang="en-US"/>
          </a:p>
        </p:txBody>
      </p:sp>
      <p:sp>
        <p:nvSpPr>
          <p:cNvPr id="6" name="Footer Placeholder 5">
            <a:extLst>
              <a:ext uri="{FF2B5EF4-FFF2-40B4-BE49-F238E27FC236}">
                <a16:creationId xmlns:a16="http://schemas.microsoft.com/office/drawing/2014/main" id="{36967A14-246A-4DDF-865C-68F6E16906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674B6D-E110-478C-94B9-2F8199E586DC}"/>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3972295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5130F7E5-A40E-4C9C-8E4F-3935B9182C4A}"/>
              </a:ext>
            </a:extLst>
          </p:cNvPr>
          <p:cNvGrpSpPr/>
          <p:nvPr/>
        </p:nvGrpSpPr>
        <p:grpSpPr>
          <a:xfrm>
            <a:off x="0" y="-2"/>
            <a:ext cx="12191999" cy="6858001"/>
            <a:chOff x="0" y="-2"/>
            <a:chExt cx="12191999" cy="6858001"/>
          </a:xfrm>
        </p:grpSpPr>
        <p:sp>
          <p:nvSpPr>
            <p:cNvPr id="12" name="Rectangle 11">
              <a:extLst>
                <a:ext uri="{FF2B5EF4-FFF2-40B4-BE49-F238E27FC236}">
                  <a16:creationId xmlns:a16="http://schemas.microsoft.com/office/drawing/2014/main" id="{AE67B504-02A7-4203-87D0-07D333D71917}"/>
                </a:ext>
              </a:extLst>
            </p:cNvPr>
            <p:cNvSpPr/>
            <p:nvPr/>
          </p:nvSpPr>
          <p:spPr>
            <a:xfrm>
              <a:off x="7995665" y="2562224"/>
              <a:ext cx="4196334" cy="4295775"/>
            </a:xfrm>
            <a:prstGeom prst="rect">
              <a:avLst/>
            </a:prstGeom>
            <a:gradFill flip="none" rotWithShape="1">
              <a:gsLst>
                <a:gs pos="0">
                  <a:schemeClr val="accent3">
                    <a:alpha val="40000"/>
                  </a:schemeClr>
                </a:gs>
                <a:gs pos="34000">
                  <a:schemeClr val="accent3">
                    <a:alpha val="20000"/>
                  </a:schemeClr>
                </a:gs>
                <a:gs pos="65000">
                  <a:schemeClr val="accent3">
                    <a:alpha val="0"/>
                  </a:schemeClr>
                </a:gs>
              </a:gsLst>
              <a:path path="circle">
                <a:fillToRect l="100000" t="100000"/>
              </a:path>
              <a:tileRect r="-100000" b="-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DA1158F3-E1C3-400D-8505-628DB94365CE}"/>
                </a:ext>
              </a:extLst>
            </p:cNvPr>
            <p:cNvGrpSpPr/>
            <p:nvPr/>
          </p:nvGrpSpPr>
          <p:grpSpPr>
            <a:xfrm rot="16200000">
              <a:off x="2295528" y="-2295528"/>
              <a:ext cx="6858000" cy="11449051"/>
              <a:chOff x="0" y="2333625"/>
              <a:chExt cx="9515474" cy="3766109"/>
            </a:xfrm>
          </p:grpSpPr>
          <p:sp>
            <p:nvSpPr>
              <p:cNvPr id="23" name="Rectangle 22">
                <a:extLst>
                  <a:ext uri="{FF2B5EF4-FFF2-40B4-BE49-F238E27FC236}">
                    <a16:creationId xmlns:a16="http://schemas.microsoft.com/office/drawing/2014/main" id="{0AEADDCE-3295-4F24-8700-C93B5457C2B7}"/>
                  </a:ext>
                </a:extLst>
              </p:cNvPr>
              <p:cNvSpPr/>
              <p:nvPr/>
            </p:nvSpPr>
            <p:spPr>
              <a:xfrm>
                <a:off x="4757737" y="2333625"/>
                <a:ext cx="4757737"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F95C76A-5429-458C-BC9D-E1053EF7B84F}"/>
                  </a:ext>
                </a:extLst>
              </p:cNvPr>
              <p:cNvSpPr/>
              <p:nvPr/>
            </p:nvSpPr>
            <p:spPr>
              <a:xfrm flipH="1">
                <a:off x="0" y="2333625"/>
                <a:ext cx="4757737"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a:extLst>
                <a:ext uri="{FF2B5EF4-FFF2-40B4-BE49-F238E27FC236}">
                  <a16:creationId xmlns:a16="http://schemas.microsoft.com/office/drawing/2014/main" id="{3D0E8A42-259A-43FA-B284-B459D7364097}"/>
                </a:ext>
              </a:extLst>
            </p:cNvPr>
            <p:cNvGrpSpPr>
              <a:grpSpLocks noChangeAspect="1"/>
            </p:cNvGrpSpPr>
            <p:nvPr/>
          </p:nvGrpSpPr>
          <p:grpSpPr>
            <a:xfrm rot="5400000">
              <a:off x="3583369" y="-3583369"/>
              <a:ext cx="4713262" cy="11880000"/>
              <a:chOff x="1" y="0"/>
              <a:chExt cx="8305797" cy="6858000"/>
            </a:xfrm>
          </p:grpSpPr>
          <p:sp>
            <p:nvSpPr>
              <p:cNvPr id="21" name="Rectangle 20">
                <a:extLst>
                  <a:ext uri="{FF2B5EF4-FFF2-40B4-BE49-F238E27FC236}">
                    <a16:creationId xmlns:a16="http://schemas.microsoft.com/office/drawing/2014/main" id="{7900B4F1-619C-4C0E-B749-1843F22C946A}"/>
                  </a:ext>
                </a:extLst>
              </p:cNvPr>
              <p:cNvSpPr/>
              <p:nvPr/>
            </p:nvSpPr>
            <p:spPr>
              <a:xfrm>
                <a:off x="931" y="3429000"/>
                <a:ext cx="8304867" cy="3429000"/>
              </a:xfrm>
              <a:prstGeom prst="rect">
                <a:avLst/>
              </a:prstGeom>
              <a:gradFill flip="none" rotWithShape="1">
                <a:gsLst>
                  <a:gs pos="0">
                    <a:schemeClr val="accent3">
                      <a:alpha val="60000"/>
                    </a:schemeClr>
                  </a:gs>
                  <a:gs pos="63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6E6F70BB-DCCC-4CF0-B5BB-95A965A99947}"/>
                  </a:ext>
                </a:extLst>
              </p:cNvPr>
              <p:cNvSpPr/>
              <p:nvPr/>
            </p:nvSpPr>
            <p:spPr>
              <a:xfrm flipV="1">
                <a:off x="1" y="0"/>
                <a:ext cx="8304867" cy="3429000"/>
              </a:xfrm>
              <a:prstGeom prst="rect">
                <a:avLst/>
              </a:prstGeom>
              <a:gradFill flip="none" rotWithShape="1">
                <a:gsLst>
                  <a:gs pos="0">
                    <a:schemeClr val="accent3">
                      <a:alpha val="60000"/>
                    </a:schemeClr>
                  </a:gs>
                  <a:gs pos="63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5" name="Group 14">
              <a:extLst>
                <a:ext uri="{FF2B5EF4-FFF2-40B4-BE49-F238E27FC236}">
                  <a16:creationId xmlns:a16="http://schemas.microsoft.com/office/drawing/2014/main" id="{83E6C50C-C1DA-44E1-B254-3B7228879DCD}"/>
                </a:ext>
              </a:extLst>
            </p:cNvPr>
            <p:cNvGrpSpPr/>
            <p:nvPr/>
          </p:nvGrpSpPr>
          <p:grpSpPr>
            <a:xfrm>
              <a:off x="2676525" y="0"/>
              <a:ext cx="9515473" cy="3766109"/>
              <a:chOff x="2333625" y="2433367"/>
              <a:chExt cx="9897159" cy="3766109"/>
            </a:xfrm>
          </p:grpSpPr>
          <p:sp>
            <p:nvSpPr>
              <p:cNvPr id="19" name="Rectangle 18">
                <a:extLst>
                  <a:ext uri="{FF2B5EF4-FFF2-40B4-BE49-F238E27FC236}">
                    <a16:creationId xmlns:a16="http://schemas.microsoft.com/office/drawing/2014/main" id="{DFC6EEED-A40A-4D1C-BE6B-11DD62770607}"/>
                  </a:ext>
                </a:extLst>
              </p:cNvPr>
              <p:cNvSpPr/>
              <p:nvPr/>
            </p:nvSpPr>
            <p:spPr>
              <a:xfrm>
                <a:off x="7282205" y="2433367"/>
                <a:ext cx="4948579" cy="3766109"/>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27FF3FB-FDFC-4659-A7D6-ABED74010E82}"/>
                  </a:ext>
                </a:extLst>
              </p:cNvPr>
              <p:cNvSpPr/>
              <p:nvPr/>
            </p:nvSpPr>
            <p:spPr>
              <a:xfrm flipH="1">
                <a:off x="2333625" y="2433367"/>
                <a:ext cx="4948579" cy="3766109"/>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51548ED5-6668-4672-88DC-40E92508ACA2}"/>
                </a:ext>
              </a:extLst>
            </p:cNvPr>
            <p:cNvGrpSpPr/>
            <p:nvPr/>
          </p:nvGrpSpPr>
          <p:grpSpPr>
            <a:xfrm>
              <a:off x="0" y="0"/>
              <a:ext cx="9515473" cy="3766109"/>
              <a:chOff x="0" y="2333625"/>
              <a:chExt cx="9515473" cy="3766109"/>
            </a:xfrm>
          </p:grpSpPr>
          <p:sp>
            <p:nvSpPr>
              <p:cNvPr id="17" name="Rectangle 16">
                <a:extLst>
                  <a:ext uri="{FF2B5EF4-FFF2-40B4-BE49-F238E27FC236}">
                    <a16:creationId xmlns:a16="http://schemas.microsoft.com/office/drawing/2014/main" id="{975AE1B2-E73F-4E6E-AAFB-FB1C02684D32}"/>
                  </a:ext>
                </a:extLst>
              </p:cNvPr>
              <p:cNvSpPr/>
              <p:nvPr/>
            </p:nvSpPr>
            <p:spPr>
              <a:xfrm>
                <a:off x="4757737" y="2333625"/>
                <a:ext cx="4757736"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750F2D6-C0E1-4AFE-AB87-083292737609}"/>
                  </a:ext>
                </a:extLst>
              </p:cNvPr>
              <p:cNvSpPr/>
              <p:nvPr/>
            </p:nvSpPr>
            <p:spPr>
              <a:xfrm flipH="1">
                <a:off x="0" y="2333625"/>
                <a:ext cx="4757736"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5" name="Rectangle 24">
            <a:extLst>
              <a:ext uri="{FF2B5EF4-FFF2-40B4-BE49-F238E27FC236}">
                <a16:creationId xmlns:a16="http://schemas.microsoft.com/office/drawing/2014/main" id="{4ECC0D66-F2BE-4BF4-87F6-CE618B5C8916}"/>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9A0BCA11-08C2-4C9A-B0A3-31C9051CDF9E}"/>
              </a:ext>
            </a:extLst>
          </p:cNvPr>
          <p:cNvSpPr>
            <a:spLocks noGrp="1"/>
          </p:cNvSpPr>
          <p:nvPr>
            <p:ph type="title"/>
          </p:nvPr>
        </p:nvSpPr>
        <p:spPr>
          <a:xfrm>
            <a:off x="540000" y="539999"/>
            <a:ext cx="11090273" cy="1210396"/>
          </a:xfrm>
        </p:spPr>
        <p:txBody>
          <a:bodyPr>
            <a:normAutofit/>
          </a:bodyPr>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662CEB0-C969-40EA-A5E2-8D875E28A6B6}"/>
              </a:ext>
            </a:extLst>
          </p:cNvPr>
          <p:cNvSpPr>
            <a:spLocks noGrp="1"/>
          </p:cNvSpPr>
          <p:nvPr>
            <p:ph type="body" idx="1"/>
          </p:nvPr>
        </p:nvSpPr>
        <p:spPr>
          <a:xfrm>
            <a:off x="540000" y="1929783"/>
            <a:ext cx="5448052" cy="792161"/>
          </a:xfrm>
        </p:spPr>
        <p:txBody>
          <a:bodyPr anchor="b"/>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40F41A6-112E-4305-A0BA-6E119A77AC10}"/>
              </a:ext>
            </a:extLst>
          </p:cNvPr>
          <p:cNvSpPr>
            <a:spLocks noGrp="1"/>
          </p:cNvSpPr>
          <p:nvPr>
            <p:ph sz="half" idx="2"/>
          </p:nvPr>
        </p:nvSpPr>
        <p:spPr>
          <a:xfrm>
            <a:off x="540000" y="2937844"/>
            <a:ext cx="5437186" cy="33765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9AC672C5-31B9-443B-8DEE-5523646891F7}"/>
              </a:ext>
            </a:extLst>
          </p:cNvPr>
          <p:cNvSpPr>
            <a:spLocks noGrp="1"/>
          </p:cNvSpPr>
          <p:nvPr>
            <p:ph type="body" sz="quarter" idx="3"/>
          </p:nvPr>
        </p:nvSpPr>
        <p:spPr>
          <a:xfrm>
            <a:off x="6203949" y="1929782"/>
            <a:ext cx="5437187" cy="792000"/>
          </a:xfrm>
        </p:spPr>
        <p:txBody>
          <a:bodyPr anchor="b"/>
          <a:lstStyle>
            <a:lvl1pPr marL="0" indent="0">
              <a:buNone/>
              <a:defRPr sz="1600" b="0" i="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D18B9D-8B21-4249-A3AD-8FBE48F0F55B}"/>
              </a:ext>
            </a:extLst>
          </p:cNvPr>
          <p:cNvSpPr>
            <a:spLocks noGrp="1"/>
          </p:cNvSpPr>
          <p:nvPr>
            <p:ph sz="quarter" idx="4"/>
          </p:nvPr>
        </p:nvSpPr>
        <p:spPr>
          <a:xfrm>
            <a:off x="6203950" y="2937844"/>
            <a:ext cx="5437186" cy="33765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05B60881-13B2-4064-84FB-6D071F36C433}"/>
              </a:ext>
            </a:extLst>
          </p:cNvPr>
          <p:cNvSpPr>
            <a:spLocks noGrp="1"/>
          </p:cNvSpPr>
          <p:nvPr>
            <p:ph type="dt" sz="half" idx="10"/>
          </p:nvPr>
        </p:nvSpPr>
        <p:spPr/>
        <p:txBody>
          <a:bodyPr/>
          <a:lstStyle/>
          <a:p>
            <a:fld id="{7CF0BCE0-945C-4FDF-95A1-2149B1FF5B83}" type="datetimeFigureOut">
              <a:rPr lang="en-US" smtClean="0"/>
              <a:t>11/2/2021</a:t>
            </a:fld>
            <a:endParaRPr lang="en-US"/>
          </a:p>
        </p:txBody>
      </p:sp>
      <p:sp>
        <p:nvSpPr>
          <p:cNvPr id="8" name="Footer Placeholder 7">
            <a:extLst>
              <a:ext uri="{FF2B5EF4-FFF2-40B4-BE49-F238E27FC236}">
                <a16:creationId xmlns:a16="http://schemas.microsoft.com/office/drawing/2014/main" id="{249FCE5D-D5EF-485D-97FA-2614FF9642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F204FC-4F66-417C-8E4B-74772ED05701}"/>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11362183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9521FD20-B9D4-4FD1-9AAD-F4157555AD62}"/>
              </a:ext>
            </a:extLst>
          </p:cNvPr>
          <p:cNvGrpSpPr/>
          <p:nvPr/>
        </p:nvGrpSpPr>
        <p:grpSpPr>
          <a:xfrm rot="10800000">
            <a:off x="1392000" y="0"/>
            <a:ext cx="10800000" cy="6858000"/>
            <a:chOff x="0" y="0"/>
            <a:chExt cx="10800000" cy="6858000"/>
          </a:xfrm>
        </p:grpSpPr>
        <p:sp>
          <p:nvSpPr>
            <p:cNvPr id="15" name="Rectangle 14">
              <a:extLst>
                <a:ext uri="{FF2B5EF4-FFF2-40B4-BE49-F238E27FC236}">
                  <a16:creationId xmlns:a16="http://schemas.microsoft.com/office/drawing/2014/main" id="{27477A35-8424-45D6-A66E-8ACFA6C405B5}"/>
                </a:ext>
              </a:extLst>
            </p:cNvPr>
            <p:cNvSpPr/>
            <p:nvPr/>
          </p:nvSpPr>
          <p:spPr>
            <a:xfrm>
              <a:off x="5400000" y="0"/>
              <a:ext cx="5400000" cy="6858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6" name="Rectangle 15">
              <a:extLst>
                <a:ext uri="{FF2B5EF4-FFF2-40B4-BE49-F238E27FC236}">
                  <a16:creationId xmlns:a16="http://schemas.microsoft.com/office/drawing/2014/main" id="{8BFBA1CE-E9AC-40C0-A7F9-E5671F5FEF9C}"/>
                </a:ext>
              </a:extLst>
            </p:cNvPr>
            <p:cNvSpPr/>
            <p:nvPr/>
          </p:nvSpPr>
          <p:spPr>
            <a:xfrm flipH="1">
              <a:off x="0" y="0"/>
              <a:ext cx="5400000" cy="6858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grpSp>
        <p:nvGrpSpPr>
          <p:cNvPr id="11" name="Group 10">
            <a:extLst>
              <a:ext uri="{FF2B5EF4-FFF2-40B4-BE49-F238E27FC236}">
                <a16:creationId xmlns:a16="http://schemas.microsoft.com/office/drawing/2014/main" id="{D0C2729A-59F8-46A4-9AAA-7665E5966E2D}"/>
              </a:ext>
            </a:extLst>
          </p:cNvPr>
          <p:cNvGrpSpPr>
            <a:grpSpLocks noChangeAspect="1"/>
          </p:cNvGrpSpPr>
          <p:nvPr/>
        </p:nvGrpSpPr>
        <p:grpSpPr>
          <a:xfrm rot="16200000" flipH="1">
            <a:off x="-1714500" y="1714500"/>
            <a:ext cx="6858000" cy="3429000"/>
            <a:chOff x="0" y="0"/>
            <a:chExt cx="2880000" cy="1440000"/>
          </a:xfrm>
        </p:grpSpPr>
        <p:sp>
          <p:nvSpPr>
            <p:cNvPr id="13" name="Rectangle 12">
              <a:extLst>
                <a:ext uri="{FF2B5EF4-FFF2-40B4-BE49-F238E27FC236}">
                  <a16:creationId xmlns:a16="http://schemas.microsoft.com/office/drawing/2014/main" id="{83EBBB96-590D-4704-87AD-A00AE2424DE8}"/>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4" name="Rectangle 13">
              <a:extLst>
                <a:ext uri="{FF2B5EF4-FFF2-40B4-BE49-F238E27FC236}">
                  <a16:creationId xmlns:a16="http://schemas.microsoft.com/office/drawing/2014/main" id="{889BAB7D-5298-40B9-910B-136D0C6A9934}"/>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12" name="Rectangle 11">
            <a:extLst>
              <a:ext uri="{FF2B5EF4-FFF2-40B4-BE49-F238E27FC236}">
                <a16:creationId xmlns:a16="http://schemas.microsoft.com/office/drawing/2014/main" id="{F323EA00-E168-4864-883B-358A7CDF9153}"/>
              </a:ext>
            </a:extLst>
          </p:cNvPr>
          <p:cNvSpPr>
            <a:spLocks noChangeAspect="1"/>
          </p:cNvSpPr>
          <p:nvPr/>
        </p:nvSpPr>
        <p:spPr>
          <a:xfrm rot="10800000">
            <a:off x="5602287" y="268286"/>
            <a:ext cx="6589713" cy="6589713"/>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8" name="Rectangle 17">
            <a:extLst>
              <a:ext uri="{FF2B5EF4-FFF2-40B4-BE49-F238E27FC236}">
                <a16:creationId xmlns:a16="http://schemas.microsoft.com/office/drawing/2014/main" id="{CA4F2DFA-2F27-43FB-B08C-0787FA44B0D1}"/>
              </a:ext>
            </a:extLst>
          </p:cNvPr>
          <p:cNvSpPr>
            <a:spLocks noChangeAspect="1"/>
          </p:cNvSpPr>
          <p:nvPr/>
        </p:nvSpPr>
        <p:spPr>
          <a:xfrm>
            <a:off x="0" y="0"/>
            <a:ext cx="6589713" cy="6589713"/>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9" name="Rectangle 18">
            <a:extLst>
              <a:ext uri="{FF2B5EF4-FFF2-40B4-BE49-F238E27FC236}">
                <a16:creationId xmlns:a16="http://schemas.microsoft.com/office/drawing/2014/main" id="{7D750354-CD8D-4A3B-A7AC-04622BCB0499}"/>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7F3ED3C6-DA43-4D1C-9056-407A4FB1C6AB}"/>
              </a:ext>
            </a:extLst>
          </p:cNvPr>
          <p:cNvSpPr>
            <a:spLocks noGrp="1"/>
          </p:cNvSpPr>
          <p:nvPr>
            <p:ph type="title"/>
          </p:nvPr>
        </p:nvSpPr>
        <p:spPr>
          <a:xfrm>
            <a:off x="550863" y="549276"/>
            <a:ext cx="11090275" cy="5759450"/>
          </a:xfrm>
        </p:spPr>
        <p:txBody>
          <a:bodyPr/>
          <a:lstStyle>
            <a:lvl1pPr>
              <a:defRPr sz="8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720CEB41-E921-45ED-951A-861E31E01336}"/>
              </a:ext>
            </a:extLst>
          </p:cNvPr>
          <p:cNvSpPr>
            <a:spLocks noGrp="1"/>
          </p:cNvSpPr>
          <p:nvPr>
            <p:ph type="dt" sz="half" idx="10"/>
          </p:nvPr>
        </p:nvSpPr>
        <p:spPr/>
        <p:txBody>
          <a:bodyPr/>
          <a:lstStyle/>
          <a:p>
            <a:fld id="{7CF0BCE0-945C-4FDF-95A1-2149B1FF5B83}" type="datetimeFigureOut">
              <a:rPr lang="en-US" smtClean="0"/>
              <a:t>11/2/2021</a:t>
            </a:fld>
            <a:endParaRPr lang="en-US"/>
          </a:p>
        </p:txBody>
      </p:sp>
      <p:sp>
        <p:nvSpPr>
          <p:cNvPr id="4" name="Footer Placeholder 3">
            <a:extLst>
              <a:ext uri="{FF2B5EF4-FFF2-40B4-BE49-F238E27FC236}">
                <a16:creationId xmlns:a16="http://schemas.microsoft.com/office/drawing/2014/main" id="{8F6B422D-769C-4E63-8763-ABBB885007E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D38FB6F-2D68-40C0-B628-142011F34A01}"/>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31037876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5ED88E92-14F3-4B58-9E48-1D79E139A89E}"/>
              </a:ext>
            </a:extLst>
          </p:cNvPr>
          <p:cNvGrpSpPr/>
          <p:nvPr/>
        </p:nvGrpSpPr>
        <p:grpSpPr>
          <a:xfrm>
            <a:off x="0" y="0"/>
            <a:ext cx="12191999" cy="6861600"/>
            <a:chOff x="1" y="0"/>
            <a:chExt cx="12191999" cy="6861600"/>
          </a:xfrm>
        </p:grpSpPr>
        <p:sp>
          <p:nvSpPr>
            <p:cNvPr id="6" name="Rectangle 5">
              <a:extLst>
                <a:ext uri="{FF2B5EF4-FFF2-40B4-BE49-F238E27FC236}">
                  <a16:creationId xmlns:a16="http://schemas.microsoft.com/office/drawing/2014/main" id="{A6466AE7-32B6-4334-AF41-B9387E6726C5}"/>
                </a:ext>
              </a:extLst>
            </p:cNvPr>
            <p:cNvSpPr>
              <a:spLocks noChangeAspect="1"/>
            </p:cNvSpPr>
            <p:nvPr/>
          </p:nvSpPr>
          <p:spPr>
            <a:xfrm rot="16200000">
              <a:off x="1" y="1640114"/>
              <a:ext cx="5217886" cy="5217886"/>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7" name="Oval 6">
              <a:extLst>
                <a:ext uri="{FF2B5EF4-FFF2-40B4-BE49-F238E27FC236}">
                  <a16:creationId xmlns:a16="http://schemas.microsoft.com/office/drawing/2014/main" id="{659C09F8-90CD-443F-9AA1-D08C56A605BB}"/>
                </a:ext>
              </a:extLst>
            </p:cNvPr>
            <p:cNvSpPr>
              <a:spLocks noChangeAspect="1"/>
            </p:cNvSpPr>
            <p:nvPr/>
          </p:nvSpPr>
          <p:spPr>
            <a:xfrm>
              <a:off x="6384514" y="0"/>
              <a:ext cx="4320000" cy="4320000"/>
            </a:xfrm>
            <a:prstGeom prst="ellipse">
              <a:avLst/>
            </a:prstGeom>
            <a:solidFill>
              <a:schemeClr val="accent3">
                <a:alpha val="96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8" name="Oval 7">
              <a:extLst>
                <a:ext uri="{FF2B5EF4-FFF2-40B4-BE49-F238E27FC236}">
                  <a16:creationId xmlns:a16="http://schemas.microsoft.com/office/drawing/2014/main" id="{DC7304AB-BE7D-45AC-A876-4A24543AE5B3}"/>
                </a:ext>
              </a:extLst>
            </p:cNvPr>
            <p:cNvSpPr>
              <a:spLocks noChangeAspect="1"/>
            </p:cNvSpPr>
            <p:nvPr/>
          </p:nvSpPr>
          <p:spPr>
            <a:xfrm>
              <a:off x="6119057" y="1230054"/>
              <a:ext cx="5506886" cy="5506886"/>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grpSp>
          <p:nvGrpSpPr>
            <p:cNvPr id="9" name="Group 8">
              <a:extLst>
                <a:ext uri="{FF2B5EF4-FFF2-40B4-BE49-F238E27FC236}">
                  <a16:creationId xmlns:a16="http://schemas.microsoft.com/office/drawing/2014/main" id="{8E11922B-DDB3-46D7-B1BD-C1CCDB3C42E3}"/>
                </a:ext>
              </a:extLst>
            </p:cNvPr>
            <p:cNvGrpSpPr>
              <a:grpSpLocks noChangeAspect="1"/>
            </p:cNvGrpSpPr>
            <p:nvPr/>
          </p:nvGrpSpPr>
          <p:grpSpPr>
            <a:xfrm>
              <a:off x="690092" y="0"/>
              <a:ext cx="10800000" cy="6858000"/>
              <a:chOff x="2328000" y="0"/>
              <a:chExt cx="2880000" cy="1440000"/>
            </a:xfrm>
          </p:grpSpPr>
          <p:sp>
            <p:nvSpPr>
              <p:cNvPr id="14" name="Rectangle 13">
                <a:extLst>
                  <a:ext uri="{FF2B5EF4-FFF2-40B4-BE49-F238E27FC236}">
                    <a16:creationId xmlns:a16="http://schemas.microsoft.com/office/drawing/2014/main" id="{C580F8F6-E662-4BCD-AC9C-7E5DDBD5A773}"/>
                  </a:ext>
                </a:extLst>
              </p:cNvPr>
              <p:cNvSpPr/>
              <p:nvPr/>
            </p:nvSpPr>
            <p:spPr>
              <a:xfrm>
                <a:off x="376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5" name="Rectangle 14">
                <a:extLst>
                  <a:ext uri="{FF2B5EF4-FFF2-40B4-BE49-F238E27FC236}">
                    <a16:creationId xmlns:a16="http://schemas.microsoft.com/office/drawing/2014/main" id="{9A333FE5-ADB0-48EE-A1A6-9AA36DA343A2}"/>
                  </a:ext>
                </a:extLst>
              </p:cNvPr>
              <p:cNvSpPr/>
              <p:nvPr/>
            </p:nvSpPr>
            <p:spPr>
              <a:xfrm flipH="1">
                <a:off x="232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grpSp>
          <p:nvGrpSpPr>
            <p:cNvPr id="10" name="Group 9">
              <a:extLst>
                <a:ext uri="{FF2B5EF4-FFF2-40B4-BE49-F238E27FC236}">
                  <a16:creationId xmlns:a16="http://schemas.microsoft.com/office/drawing/2014/main" id="{0B09CD4F-6DF4-48AA-BD35-23E3F2A643F7}"/>
                </a:ext>
              </a:extLst>
            </p:cNvPr>
            <p:cNvGrpSpPr>
              <a:grpSpLocks noChangeAspect="1"/>
            </p:cNvGrpSpPr>
            <p:nvPr/>
          </p:nvGrpSpPr>
          <p:grpSpPr>
            <a:xfrm rot="5400000">
              <a:off x="7048499" y="1714500"/>
              <a:ext cx="6858000" cy="3429000"/>
              <a:chOff x="0" y="0"/>
              <a:chExt cx="2880000" cy="1440000"/>
            </a:xfrm>
          </p:grpSpPr>
          <p:sp>
            <p:nvSpPr>
              <p:cNvPr id="12" name="Rectangle 11">
                <a:extLst>
                  <a:ext uri="{FF2B5EF4-FFF2-40B4-BE49-F238E27FC236}">
                    <a16:creationId xmlns:a16="http://schemas.microsoft.com/office/drawing/2014/main" id="{02223219-ACCC-42F2-A1B4-E3C8C8AB12A4}"/>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1510B0E9-9BA0-4357-9E04-554C19BAAC89}"/>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11" name="Rectangle 10">
              <a:extLst>
                <a:ext uri="{FF2B5EF4-FFF2-40B4-BE49-F238E27FC236}">
                  <a16:creationId xmlns:a16="http://schemas.microsoft.com/office/drawing/2014/main" id="{DF06DA80-525A-4C9E-A441-50630AA772A4}"/>
                </a:ext>
              </a:extLst>
            </p:cNvPr>
            <p:cNvSpPr>
              <a:spLocks noChangeAspect="1"/>
            </p:cNvSpPr>
            <p:nvPr/>
          </p:nvSpPr>
          <p:spPr>
            <a:xfrm rot="10800000">
              <a:off x="5602287" y="271887"/>
              <a:ext cx="6589713" cy="6589713"/>
            </a:xfrm>
            <a:prstGeom prst="rect">
              <a:avLst/>
            </a:prstGeom>
            <a:gradFill flip="none" rotWithShape="1">
              <a:gsLst>
                <a:gs pos="0">
                  <a:schemeClr val="accent3"/>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16" name="Rectangle 15">
            <a:extLst>
              <a:ext uri="{FF2B5EF4-FFF2-40B4-BE49-F238E27FC236}">
                <a16:creationId xmlns:a16="http://schemas.microsoft.com/office/drawing/2014/main" id="{E841E027-8E53-4FEB-8605-2124D85731CA}"/>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Date Placeholder 1">
            <a:extLst>
              <a:ext uri="{FF2B5EF4-FFF2-40B4-BE49-F238E27FC236}">
                <a16:creationId xmlns:a16="http://schemas.microsoft.com/office/drawing/2014/main" id="{7DD871A2-AE80-4408-AA95-DC60D132E9E3}"/>
              </a:ext>
            </a:extLst>
          </p:cNvPr>
          <p:cNvSpPr>
            <a:spLocks noGrp="1"/>
          </p:cNvSpPr>
          <p:nvPr>
            <p:ph type="dt" sz="half" idx="10"/>
          </p:nvPr>
        </p:nvSpPr>
        <p:spPr/>
        <p:txBody>
          <a:bodyPr/>
          <a:lstStyle/>
          <a:p>
            <a:fld id="{7CF0BCE0-945C-4FDF-95A1-2149B1FF5B83}" type="datetimeFigureOut">
              <a:rPr lang="en-US" smtClean="0"/>
              <a:t>11/2/2021</a:t>
            </a:fld>
            <a:endParaRPr lang="en-US"/>
          </a:p>
        </p:txBody>
      </p:sp>
      <p:sp>
        <p:nvSpPr>
          <p:cNvPr id="3" name="Footer Placeholder 2">
            <a:extLst>
              <a:ext uri="{FF2B5EF4-FFF2-40B4-BE49-F238E27FC236}">
                <a16:creationId xmlns:a16="http://schemas.microsoft.com/office/drawing/2014/main" id="{DDD122A1-7B97-4979-B319-1CE0A4A4978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6209A76-7DCD-477A-A6BA-EEA63FF94082}"/>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1618476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0D5C0F5C-A529-490C-8941-78F10C6A00D3}"/>
              </a:ext>
            </a:extLst>
          </p:cNvPr>
          <p:cNvGrpSpPr/>
          <p:nvPr/>
        </p:nvGrpSpPr>
        <p:grpSpPr>
          <a:xfrm flipH="1">
            <a:off x="0" y="0"/>
            <a:ext cx="12191999" cy="6858001"/>
            <a:chOff x="0" y="-2"/>
            <a:chExt cx="12191999" cy="6858001"/>
          </a:xfrm>
        </p:grpSpPr>
        <p:sp>
          <p:nvSpPr>
            <p:cNvPr id="9" name="Rectangle 8">
              <a:extLst>
                <a:ext uri="{FF2B5EF4-FFF2-40B4-BE49-F238E27FC236}">
                  <a16:creationId xmlns:a16="http://schemas.microsoft.com/office/drawing/2014/main" id="{14A8D739-B942-4545-9459-A6CAF0444D1F}"/>
                </a:ext>
              </a:extLst>
            </p:cNvPr>
            <p:cNvSpPr/>
            <p:nvPr/>
          </p:nvSpPr>
          <p:spPr>
            <a:xfrm>
              <a:off x="7995665" y="2562224"/>
              <a:ext cx="4196334" cy="4295775"/>
            </a:xfrm>
            <a:prstGeom prst="rect">
              <a:avLst/>
            </a:prstGeom>
            <a:gradFill flip="none" rotWithShape="1">
              <a:gsLst>
                <a:gs pos="0">
                  <a:schemeClr val="accent3">
                    <a:alpha val="40000"/>
                  </a:schemeClr>
                </a:gs>
                <a:gs pos="34000">
                  <a:schemeClr val="accent3">
                    <a:alpha val="20000"/>
                  </a:schemeClr>
                </a:gs>
                <a:gs pos="65000">
                  <a:schemeClr val="accent3">
                    <a:alpha val="0"/>
                  </a:schemeClr>
                </a:gs>
              </a:gsLst>
              <a:path path="circle">
                <a:fillToRect l="100000" t="100000"/>
              </a:path>
              <a:tileRect r="-100000" b="-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4BB38CCA-110B-4404-9363-BFFA76C096D2}"/>
                </a:ext>
              </a:extLst>
            </p:cNvPr>
            <p:cNvGrpSpPr/>
            <p:nvPr/>
          </p:nvGrpSpPr>
          <p:grpSpPr>
            <a:xfrm rot="16200000">
              <a:off x="2295528" y="-2295528"/>
              <a:ext cx="6858000" cy="11449051"/>
              <a:chOff x="0" y="2333625"/>
              <a:chExt cx="9515474" cy="3766109"/>
            </a:xfrm>
          </p:grpSpPr>
          <p:sp>
            <p:nvSpPr>
              <p:cNvPr id="20" name="Rectangle 19">
                <a:extLst>
                  <a:ext uri="{FF2B5EF4-FFF2-40B4-BE49-F238E27FC236}">
                    <a16:creationId xmlns:a16="http://schemas.microsoft.com/office/drawing/2014/main" id="{B223FE99-C58F-4A56-8F8E-2942FF74E4BD}"/>
                  </a:ext>
                </a:extLst>
              </p:cNvPr>
              <p:cNvSpPr/>
              <p:nvPr/>
            </p:nvSpPr>
            <p:spPr>
              <a:xfrm>
                <a:off x="4757737" y="2333625"/>
                <a:ext cx="4757737"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BBD4511-8AB6-4BD3-8410-7FB3EC8D42B2}"/>
                  </a:ext>
                </a:extLst>
              </p:cNvPr>
              <p:cNvSpPr/>
              <p:nvPr/>
            </p:nvSpPr>
            <p:spPr>
              <a:xfrm flipH="1">
                <a:off x="0" y="2333625"/>
                <a:ext cx="4757737"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a:extLst>
                <a:ext uri="{FF2B5EF4-FFF2-40B4-BE49-F238E27FC236}">
                  <a16:creationId xmlns:a16="http://schemas.microsoft.com/office/drawing/2014/main" id="{6A8CA067-2248-4BD3-B56E-2C014AEB2273}"/>
                </a:ext>
              </a:extLst>
            </p:cNvPr>
            <p:cNvGrpSpPr>
              <a:grpSpLocks noChangeAspect="1"/>
            </p:cNvGrpSpPr>
            <p:nvPr/>
          </p:nvGrpSpPr>
          <p:grpSpPr>
            <a:xfrm rot="5400000">
              <a:off x="3583369" y="-3583369"/>
              <a:ext cx="4713262" cy="11880000"/>
              <a:chOff x="1" y="0"/>
              <a:chExt cx="8305797" cy="6858000"/>
            </a:xfrm>
          </p:grpSpPr>
          <p:sp>
            <p:nvSpPr>
              <p:cNvPr id="18" name="Rectangle 17">
                <a:extLst>
                  <a:ext uri="{FF2B5EF4-FFF2-40B4-BE49-F238E27FC236}">
                    <a16:creationId xmlns:a16="http://schemas.microsoft.com/office/drawing/2014/main" id="{8C017B9B-2727-4255-8F80-9D4C2A5AE297}"/>
                  </a:ext>
                </a:extLst>
              </p:cNvPr>
              <p:cNvSpPr/>
              <p:nvPr/>
            </p:nvSpPr>
            <p:spPr>
              <a:xfrm>
                <a:off x="931" y="3429000"/>
                <a:ext cx="8304867" cy="3429000"/>
              </a:xfrm>
              <a:prstGeom prst="rect">
                <a:avLst/>
              </a:prstGeom>
              <a:gradFill flip="none" rotWithShape="1">
                <a:gsLst>
                  <a:gs pos="0">
                    <a:schemeClr val="accent3">
                      <a:alpha val="60000"/>
                    </a:schemeClr>
                  </a:gs>
                  <a:gs pos="63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693C5F16-BC47-4707-B6B7-DC5262ACDC51}"/>
                  </a:ext>
                </a:extLst>
              </p:cNvPr>
              <p:cNvSpPr/>
              <p:nvPr/>
            </p:nvSpPr>
            <p:spPr>
              <a:xfrm flipV="1">
                <a:off x="1" y="0"/>
                <a:ext cx="8304867" cy="3429000"/>
              </a:xfrm>
              <a:prstGeom prst="rect">
                <a:avLst/>
              </a:prstGeom>
              <a:gradFill flip="none" rotWithShape="1">
                <a:gsLst>
                  <a:gs pos="0">
                    <a:schemeClr val="accent3">
                      <a:alpha val="60000"/>
                    </a:schemeClr>
                  </a:gs>
                  <a:gs pos="63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2" name="Group 11">
              <a:extLst>
                <a:ext uri="{FF2B5EF4-FFF2-40B4-BE49-F238E27FC236}">
                  <a16:creationId xmlns:a16="http://schemas.microsoft.com/office/drawing/2014/main" id="{2E88FE13-0734-4BB3-B4D1-7C53A194DA84}"/>
                </a:ext>
              </a:extLst>
            </p:cNvPr>
            <p:cNvGrpSpPr/>
            <p:nvPr/>
          </p:nvGrpSpPr>
          <p:grpSpPr>
            <a:xfrm>
              <a:off x="2676525" y="0"/>
              <a:ext cx="9515473" cy="3766109"/>
              <a:chOff x="2333625" y="2433367"/>
              <a:chExt cx="9897159" cy="3766109"/>
            </a:xfrm>
          </p:grpSpPr>
          <p:sp>
            <p:nvSpPr>
              <p:cNvPr id="16" name="Rectangle 15">
                <a:extLst>
                  <a:ext uri="{FF2B5EF4-FFF2-40B4-BE49-F238E27FC236}">
                    <a16:creationId xmlns:a16="http://schemas.microsoft.com/office/drawing/2014/main" id="{5C9B7EF7-1EDF-4AC7-8E40-C2801783AC85}"/>
                  </a:ext>
                </a:extLst>
              </p:cNvPr>
              <p:cNvSpPr/>
              <p:nvPr/>
            </p:nvSpPr>
            <p:spPr>
              <a:xfrm>
                <a:off x="7282205" y="2433367"/>
                <a:ext cx="4948579" cy="3766109"/>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25CA0A0-9A3F-498E-983D-B3285EF5AD9A}"/>
                  </a:ext>
                </a:extLst>
              </p:cNvPr>
              <p:cNvSpPr/>
              <p:nvPr/>
            </p:nvSpPr>
            <p:spPr>
              <a:xfrm flipH="1">
                <a:off x="2333625" y="2433367"/>
                <a:ext cx="4948579" cy="3766109"/>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A5171814-E4F0-44B5-BC3F-588512210991}"/>
                </a:ext>
              </a:extLst>
            </p:cNvPr>
            <p:cNvGrpSpPr/>
            <p:nvPr/>
          </p:nvGrpSpPr>
          <p:grpSpPr>
            <a:xfrm>
              <a:off x="0" y="0"/>
              <a:ext cx="9515473" cy="3766109"/>
              <a:chOff x="0" y="2333625"/>
              <a:chExt cx="9515473" cy="3766109"/>
            </a:xfrm>
          </p:grpSpPr>
          <p:sp>
            <p:nvSpPr>
              <p:cNvPr id="14" name="Rectangle 13">
                <a:extLst>
                  <a:ext uri="{FF2B5EF4-FFF2-40B4-BE49-F238E27FC236}">
                    <a16:creationId xmlns:a16="http://schemas.microsoft.com/office/drawing/2014/main" id="{8E666ACD-EB1C-4732-971B-C3B26061DB82}"/>
                  </a:ext>
                </a:extLst>
              </p:cNvPr>
              <p:cNvSpPr/>
              <p:nvPr/>
            </p:nvSpPr>
            <p:spPr>
              <a:xfrm>
                <a:off x="4757737" y="2333625"/>
                <a:ext cx="4757736"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A4E213B-7F96-44C1-90B3-B72E9387BF73}"/>
                  </a:ext>
                </a:extLst>
              </p:cNvPr>
              <p:cNvSpPr/>
              <p:nvPr/>
            </p:nvSpPr>
            <p:spPr>
              <a:xfrm flipH="1">
                <a:off x="0" y="2333625"/>
                <a:ext cx="4757736"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2" name="Rectangle 21">
            <a:extLst>
              <a:ext uri="{FF2B5EF4-FFF2-40B4-BE49-F238E27FC236}">
                <a16:creationId xmlns:a16="http://schemas.microsoft.com/office/drawing/2014/main" id="{BFE392AA-35E5-40E5-9309-284A0C541061}"/>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71A8188C-9713-46E1-AA5C-C84FE515F3A2}"/>
              </a:ext>
            </a:extLst>
          </p:cNvPr>
          <p:cNvSpPr>
            <a:spLocks noGrp="1"/>
          </p:cNvSpPr>
          <p:nvPr>
            <p:ph type="title"/>
          </p:nvPr>
        </p:nvSpPr>
        <p:spPr>
          <a:xfrm>
            <a:off x="539999" y="540000"/>
            <a:ext cx="4511425" cy="2771774"/>
          </a:xfrm>
        </p:spPr>
        <p:txBody>
          <a:bodyPr anchor="t"/>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E192CC-893A-4A84-A7E9-F389D83F0B16}"/>
              </a:ext>
            </a:extLst>
          </p:cNvPr>
          <p:cNvSpPr>
            <a:spLocks noGrp="1"/>
          </p:cNvSpPr>
          <p:nvPr>
            <p:ph idx="1"/>
          </p:nvPr>
        </p:nvSpPr>
        <p:spPr>
          <a:xfrm>
            <a:off x="5232400" y="540000"/>
            <a:ext cx="6408736" cy="5759450"/>
          </a:xfrm>
        </p:spPr>
        <p:txBody>
          <a:bodyPr/>
          <a:lstStyle>
            <a:lvl1pPr>
              <a:defRPr sz="3200"/>
            </a:lvl1pPr>
            <a:lvl2pPr>
              <a:defRPr sz="24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86CC7765-7D44-43DD-A1DF-419D3E1C625F}"/>
              </a:ext>
            </a:extLst>
          </p:cNvPr>
          <p:cNvSpPr>
            <a:spLocks noGrp="1"/>
          </p:cNvSpPr>
          <p:nvPr>
            <p:ph type="body" sz="half" idx="2"/>
          </p:nvPr>
        </p:nvSpPr>
        <p:spPr>
          <a:xfrm>
            <a:off x="540000" y="3536950"/>
            <a:ext cx="4511426" cy="2771775"/>
          </a:xfrm>
        </p:spPr>
        <p:txBody>
          <a:bodyPr/>
          <a:lstStyle>
            <a:lvl1pPr marL="0" indent="0">
              <a:buNone/>
              <a:defRPr sz="1600" cap="all" spc="3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D36875-AFB0-4905-8C9E-A72B4F59775E}"/>
              </a:ext>
            </a:extLst>
          </p:cNvPr>
          <p:cNvSpPr>
            <a:spLocks noGrp="1"/>
          </p:cNvSpPr>
          <p:nvPr>
            <p:ph type="dt" sz="half" idx="10"/>
          </p:nvPr>
        </p:nvSpPr>
        <p:spPr/>
        <p:txBody>
          <a:bodyPr/>
          <a:lstStyle/>
          <a:p>
            <a:fld id="{7CF0BCE0-945C-4FDF-95A1-2149B1FF5B83}" type="datetimeFigureOut">
              <a:rPr lang="en-US" smtClean="0"/>
              <a:t>11/2/2021</a:t>
            </a:fld>
            <a:endParaRPr lang="en-US"/>
          </a:p>
        </p:txBody>
      </p:sp>
      <p:sp>
        <p:nvSpPr>
          <p:cNvPr id="6" name="Footer Placeholder 5">
            <a:extLst>
              <a:ext uri="{FF2B5EF4-FFF2-40B4-BE49-F238E27FC236}">
                <a16:creationId xmlns:a16="http://schemas.microsoft.com/office/drawing/2014/main" id="{25437ABF-7E70-4E45-A67B-C503BF182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8016CA-2983-47BF-BA09-2130A40C8763}"/>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23235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D97E00A2-2906-4C97-9D1F-C789D3ADD373}"/>
              </a:ext>
            </a:extLst>
          </p:cNvPr>
          <p:cNvGrpSpPr/>
          <p:nvPr/>
        </p:nvGrpSpPr>
        <p:grpSpPr>
          <a:xfrm rot="10800000">
            <a:off x="1392000" y="0"/>
            <a:ext cx="10800000" cy="6858000"/>
            <a:chOff x="0" y="0"/>
            <a:chExt cx="10800000" cy="6858000"/>
          </a:xfrm>
        </p:grpSpPr>
        <p:sp>
          <p:nvSpPr>
            <p:cNvPr id="9" name="Rectangle 8">
              <a:extLst>
                <a:ext uri="{FF2B5EF4-FFF2-40B4-BE49-F238E27FC236}">
                  <a16:creationId xmlns:a16="http://schemas.microsoft.com/office/drawing/2014/main" id="{59CE8EF9-87D6-47FD-B7D3-2D48D8E48AC3}"/>
                </a:ext>
              </a:extLst>
            </p:cNvPr>
            <p:cNvSpPr/>
            <p:nvPr/>
          </p:nvSpPr>
          <p:spPr>
            <a:xfrm>
              <a:off x="5400000" y="0"/>
              <a:ext cx="5400000" cy="6858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0" name="Rectangle 9">
              <a:extLst>
                <a:ext uri="{FF2B5EF4-FFF2-40B4-BE49-F238E27FC236}">
                  <a16:creationId xmlns:a16="http://schemas.microsoft.com/office/drawing/2014/main" id="{6784998E-9D37-4D0D-889A-C67531E5295C}"/>
                </a:ext>
              </a:extLst>
            </p:cNvPr>
            <p:cNvSpPr/>
            <p:nvPr/>
          </p:nvSpPr>
          <p:spPr>
            <a:xfrm flipH="1">
              <a:off x="0" y="0"/>
              <a:ext cx="5400000" cy="6858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grpSp>
        <p:nvGrpSpPr>
          <p:cNvPr id="11" name="Group 10">
            <a:extLst>
              <a:ext uri="{FF2B5EF4-FFF2-40B4-BE49-F238E27FC236}">
                <a16:creationId xmlns:a16="http://schemas.microsoft.com/office/drawing/2014/main" id="{8B575B0B-C502-438E-967C-64D268031426}"/>
              </a:ext>
            </a:extLst>
          </p:cNvPr>
          <p:cNvGrpSpPr>
            <a:grpSpLocks noChangeAspect="1"/>
          </p:cNvGrpSpPr>
          <p:nvPr/>
        </p:nvGrpSpPr>
        <p:grpSpPr>
          <a:xfrm rot="16200000" flipH="1">
            <a:off x="-1714500" y="1714500"/>
            <a:ext cx="6858000" cy="3429000"/>
            <a:chOff x="0" y="0"/>
            <a:chExt cx="2880000" cy="1440000"/>
          </a:xfrm>
        </p:grpSpPr>
        <p:sp>
          <p:nvSpPr>
            <p:cNvPr id="12" name="Rectangle 11">
              <a:extLst>
                <a:ext uri="{FF2B5EF4-FFF2-40B4-BE49-F238E27FC236}">
                  <a16:creationId xmlns:a16="http://schemas.microsoft.com/office/drawing/2014/main" id="{4FC29931-00EB-4F74-BE4C-172A4C282A26}"/>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989B4C87-FDD3-406D-BE06-3ABF69905E03}"/>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14" name="Rectangle 13">
            <a:extLst>
              <a:ext uri="{FF2B5EF4-FFF2-40B4-BE49-F238E27FC236}">
                <a16:creationId xmlns:a16="http://schemas.microsoft.com/office/drawing/2014/main" id="{FD817A89-A0E1-4190-90AE-0571E6CE8FC6}"/>
              </a:ext>
            </a:extLst>
          </p:cNvPr>
          <p:cNvSpPr>
            <a:spLocks noChangeAspect="1"/>
          </p:cNvSpPr>
          <p:nvPr/>
        </p:nvSpPr>
        <p:spPr>
          <a:xfrm rot="10800000">
            <a:off x="5602287" y="268286"/>
            <a:ext cx="6589713" cy="6589713"/>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5" name="Rectangle 14">
            <a:extLst>
              <a:ext uri="{FF2B5EF4-FFF2-40B4-BE49-F238E27FC236}">
                <a16:creationId xmlns:a16="http://schemas.microsoft.com/office/drawing/2014/main" id="{4FD20388-C666-4992-920D-5F034214950C}"/>
              </a:ext>
            </a:extLst>
          </p:cNvPr>
          <p:cNvSpPr>
            <a:spLocks noChangeAspect="1"/>
          </p:cNvSpPr>
          <p:nvPr/>
        </p:nvSpPr>
        <p:spPr>
          <a:xfrm>
            <a:off x="0" y="0"/>
            <a:ext cx="6589713" cy="6589713"/>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6" name="Rectangle 15">
            <a:extLst>
              <a:ext uri="{FF2B5EF4-FFF2-40B4-BE49-F238E27FC236}">
                <a16:creationId xmlns:a16="http://schemas.microsoft.com/office/drawing/2014/main" id="{FCAB0CC3-A07E-43B8-9B34-0A67C1806DE1}"/>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F91800A6-9706-4B81-B957-C950A5F77490}"/>
              </a:ext>
            </a:extLst>
          </p:cNvPr>
          <p:cNvSpPr>
            <a:spLocks noGrp="1"/>
          </p:cNvSpPr>
          <p:nvPr>
            <p:ph type="title"/>
          </p:nvPr>
        </p:nvSpPr>
        <p:spPr>
          <a:xfrm>
            <a:off x="539999" y="540000"/>
            <a:ext cx="4511425" cy="2771774"/>
          </a:xfrm>
        </p:spPr>
        <p:txBody>
          <a:bodyPr anchor="t"/>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CA17652B-AA0D-4574-AF1D-7F7442D84B0B}"/>
              </a:ext>
            </a:extLst>
          </p:cNvPr>
          <p:cNvSpPr>
            <a:spLocks noGrp="1"/>
          </p:cNvSpPr>
          <p:nvPr>
            <p:ph type="pic" idx="1"/>
          </p:nvPr>
        </p:nvSpPr>
        <p:spPr>
          <a:xfrm>
            <a:off x="5232400" y="549275"/>
            <a:ext cx="6408736" cy="57594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ECA19547-D24B-4BD1-8C26-318450B171B3}"/>
              </a:ext>
            </a:extLst>
          </p:cNvPr>
          <p:cNvSpPr>
            <a:spLocks noGrp="1"/>
          </p:cNvSpPr>
          <p:nvPr>
            <p:ph type="body" sz="half" idx="2"/>
          </p:nvPr>
        </p:nvSpPr>
        <p:spPr>
          <a:xfrm>
            <a:off x="539999" y="3536950"/>
            <a:ext cx="4511425" cy="2771774"/>
          </a:xfrm>
        </p:spPr>
        <p:txBody>
          <a:bodyPr/>
          <a:lstStyle>
            <a:lvl1pPr marL="0" indent="0">
              <a:buNone/>
              <a:defRPr sz="1600" cap="all" spc="3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3A22E6-7E01-4547-8555-B2C197543921}"/>
              </a:ext>
            </a:extLst>
          </p:cNvPr>
          <p:cNvSpPr>
            <a:spLocks noGrp="1"/>
          </p:cNvSpPr>
          <p:nvPr>
            <p:ph type="dt" sz="half" idx="10"/>
          </p:nvPr>
        </p:nvSpPr>
        <p:spPr/>
        <p:txBody>
          <a:bodyPr/>
          <a:lstStyle/>
          <a:p>
            <a:fld id="{7CF0BCE0-945C-4FDF-95A1-2149B1FF5B83}" type="datetimeFigureOut">
              <a:rPr lang="en-US" smtClean="0"/>
              <a:t>11/2/2021</a:t>
            </a:fld>
            <a:endParaRPr lang="en-US"/>
          </a:p>
        </p:txBody>
      </p:sp>
      <p:sp>
        <p:nvSpPr>
          <p:cNvPr id="6" name="Footer Placeholder 5">
            <a:extLst>
              <a:ext uri="{FF2B5EF4-FFF2-40B4-BE49-F238E27FC236}">
                <a16:creationId xmlns:a16="http://schemas.microsoft.com/office/drawing/2014/main" id="{A90F6BEC-98F3-43FE-BA9B-B046D8917F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2FAF54-57F0-46F9-A1BA-B554E14017DF}"/>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4054687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C461672-F18A-4768-9850-0531FD3720BA}"/>
              </a:ext>
            </a:extLst>
          </p:cNvPr>
          <p:cNvGrpSpPr/>
          <p:nvPr/>
        </p:nvGrpSpPr>
        <p:grpSpPr>
          <a:xfrm rot="10800000">
            <a:off x="5921828" y="2876440"/>
            <a:ext cx="6270171" cy="3981559"/>
            <a:chOff x="0" y="0"/>
            <a:chExt cx="10800000" cy="6858000"/>
          </a:xfrm>
        </p:grpSpPr>
        <p:sp>
          <p:nvSpPr>
            <p:cNvPr id="8" name="Rectangle 7">
              <a:extLst>
                <a:ext uri="{FF2B5EF4-FFF2-40B4-BE49-F238E27FC236}">
                  <a16:creationId xmlns:a16="http://schemas.microsoft.com/office/drawing/2014/main" id="{9FA73898-D78C-45F9-AFC1-2AB16F6725C2}"/>
                </a:ext>
              </a:extLst>
            </p:cNvPr>
            <p:cNvSpPr/>
            <p:nvPr/>
          </p:nvSpPr>
          <p:spPr>
            <a:xfrm>
              <a:off x="5400000" y="0"/>
              <a:ext cx="5400000" cy="6858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9" name="Rectangle 8">
              <a:extLst>
                <a:ext uri="{FF2B5EF4-FFF2-40B4-BE49-F238E27FC236}">
                  <a16:creationId xmlns:a16="http://schemas.microsoft.com/office/drawing/2014/main" id="{4FC423E3-700B-43D6-A2CB-F3C871632C20}"/>
                </a:ext>
              </a:extLst>
            </p:cNvPr>
            <p:cNvSpPr/>
            <p:nvPr/>
          </p:nvSpPr>
          <p:spPr>
            <a:xfrm flipH="1">
              <a:off x="0" y="0"/>
              <a:ext cx="5400000" cy="6858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grpSp>
        <p:nvGrpSpPr>
          <p:cNvPr id="10" name="Group 9">
            <a:extLst>
              <a:ext uri="{FF2B5EF4-FFF2-40B4-BE49-F238E27FC236}">
                <a16:creationId xmlns:a16="http://schemas.microsoft.com/office/drawing/2014/main" id="{82F05B2A-1EC7-4131-B899-C7ECB9A502EB}"/>
              </a:ext>
            </a:extLst>
          </p:cNvPr>
          <p:cNvGrpSpPr>
            <a:grpSpLocks noChangeAspect="1"/>
          </p:cNvGrpSpPr>
          <p:nvPr/>
        </p:nvGrpSpPr>
        <p:grpSpPr>
          <a:xfrm flipH="1">
            <a:off x="0" y="-1"/>
            <a:ext cx="9361714" cy="4680857"/>
            <a:chOff x="0" y="0"/>
            <a:chExt cx="2880000" cy="1440000"/>
          </a:xfrm>
        </p:grpSpPr>
        <p:sp>
          <p:nvSpPr>
            <p:cNvPr id="11" name="Rectangle 10">
              <a:extLst>
                <a:ext uri="{FF2B5EF4-FFF2-40B4-BE49-F238E27FC236}">
                  <a16:creationId xmlns:a16="http://schemas.microsoft.com/office/drawing/2014/main" id="{97711D4C-4FFE-4151-B53D-60890F0F5827}"/>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2" name="Rectangle 11">
              <a:extLst>
                <a:ext uri="{FF2B5EF4-FFF2-40B4-BE49-F238E27FC236}">
                  <a16:creationId xmlns:a16="http://schemas.microsoft.com/office/drawing/2014/main" id="{F69D6393-413D-4151-BC2C-43161BE4A799}"/>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13" name="Rectangle 12">
            <a:extLst>
              <a:ext uri="{FF2B5EF4-FFF2-40B4-BE49-F238E27FC236}">
                <a16:creationId xmlns:a16="http://schemas.microsoft.com/office/drawing/2014/main" id="{A96370B9-6459-4B05-9A8B-A9E7FA8966CD}"/>
              </a:ext>
            </a:extLst>
          </p:cNvPr>
          <p:cNvSpPr>
            <a:spLocks noChangeAspect="1"/>
          </p:cNvSpPr>
          <p:nvPr/>
        </p:nvSpPr>
        <p:spPr>
          <a:xfrm rot="10800000">
            <a:off x="8430794" y="3096793"/>
            <a:ext cx="3761205" cy="3761205"/>
          </a:xfrm>
          <a:prstGeom prst="rect">
            <a:avLst/>
          </a:prstGeom>
          <a:gradFill flip="none" rotWithShape="1">
            <a:gsLst>
              <a:gs pos="0">
                <a:schemeClr val="accent1">
                  <a:alpha val="4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4" name="Rectangle 13">
            <a:extLst>
              <a:ext uri="{FF2B5EF4-FFF2-40B4-BE49-F238E27FC236}">
                <a16:creationId xmlns:a16="http://schemas.microsoft.com/office/drawing/2014/main" id="{DA3AC0C6-74C3-4E55-AA42-A9F1A4B1B210}"/>
              </a:ext>
            </a:extLst>
          </p:cNvPr>
          <p:cNvSpPr>
            <a:spLocks noChangeAspect="1"/>
          </p:cNvSpPr>
          <p:nvPr/>
        </p:nvSpPr>
        <p:spPr>
          <a:xfrm>
            <a:off x="0" y="0"/>
            <a:ext cx="6589713" cy="6589713"/>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5" name="Rectangle 14">
            <a:extLst>
              <a:ext uri="{FF2B5EF4-FFF2-40B4-BE49-F238E27FC236}">
                <a16:creationId xmlns:a16="http://schemas.microsoft.com/office/drawing/2014/main" id="{132C27A4-86D3-4C83-8022-E37A8672A993}"/>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88F1FF59-E1BE-4475-953B-5BF6FBC10C57}"/>
              </a:ext>
            </a:extLst>
          </p:cNvPr>
          <p:cNvSpPr>
            <a:spLocks noGrp="1"/>
          </p:cNvSpPr>
          <p:nvPr>
            <p:ph type="title"/>
          </p:nvPr>
        </p:nvSpPr>
        <p:spPr>
          <a:xfrm>
            <a:off x="540000" y="540000"/>
            <a:ext cx="11090273" cy="1800224"/>
          </a:xfrm>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8F1F045-44C5-4165-A640-4E4D33A59580}"/>
              </a:ext>
            </a:extLst>
          </p:cNvPr>
          <p:cNvSpPr>
            <a:spLocks noGrp="1"/>
          </p:cNvSpPr>
          <p:nvPr>
            <p:ph type="body" orient="vert" idx="1"/>
          </p:nvPr>
        </p:nvSpPr>
        <p:spPr>
          <a:xfrm>
            <a:off x="540000" y="2528887"/>
            <a:ext cx="11090276" cy="37798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517047A-D05B-44E9-A240-BDB881C4296A}"/>
              </a:ext>
            </a:extLst>
          </p:cNvPr>
          <p:cNvSpPr>
            <a:spLocks noGrp="1"/>
          </p:cNvSpPr>
          <p:nvPr>
            <p:ph type="dt" sz="half" idx="10"/>
          </p:nvPr>
        </p:nvSpPr>
        <p:spPr/>
        <p:txBody>
          <a:bodyPr/>
          <a:lstStyle/>
          <a:p>
            <a:fld id="{7CF0BCE0-945C-4FDF-95A1-2149B1FF5B83}" type="datetimeFigureOut">
              <a:rPr lang="en-US" smtClean="0"/>
              <a:t>11/2/2021</a:t>
            </a:fld>
            <a:endParaRPr lang="en-US"/>
          </a:p>
        </p:txBody>
      </p:sp>
      <p:sp>
        <p:nvSpPr>
          <p:cNvPr id="5" name="Footer Placeholder 4">
            <a:extLst>
              <a:ext uri="{FF2B5EF4-FFF2-40B4-BE49-F238E27FC236}">
                <a16:creationId xmlns:a16="http://schemas.microsoft.com/office/drawing/2014/main" id="{7FDCB2E8-A68D-478D-A728-C9612848C8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7E4F1D-3280-4DB5-B2E0-DA7F10717EB4}"/>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5851154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C627D45-FE54-49FF-A37F-6206993AEFD8}"/>
              </a:ext>
            </a:extLst>
          </p:cNvPr>
          <p:cNvGrpSpPr/>
          <p:nvPr/>
        </p:nvGrpSpPr>
        <p:grpSpPr>
          <a:xfrm>
            <a:off x="0" y="-3"/>
            <a:ext cx="12192000" cy="6858003"/>
            <a:chOff x="0" y="-3"/>
            <a:chExt cx="12192000" cy="6858003"/>
          </a:xfrm>
        </p:grpSpPr>
        <p:sp useBgFill="1">
          <p:nvSpPr>
            <p:cNvPr id="8" name="Rectangle 7">
              <a:extLst>
                <a:ext uri="{FF2B5EF4-FFF2-40B4-BE49-F238E27FC236}">
                  <a16:creationId xmlns:a16="http://schemas.microsoft.com/office/drawing/2014/main" id="{879CEFA6-CCA5-4FEF-B53D-E74B1E67E9C7}"/>
                </a:ext>
              </a:extLst>
            </p:cNvPr>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ACFCD768-2100-4B20-87EF-9F92EFBD8FA8}"/>
                </a:ext>
              </a:extLst>
            </p:cNvPr>
            <p:cNvGrpSpPr>
              <a:grpSpLocks noChangeAspect="1"/>
            </p:cNvGrpSpPr>
            <p:nvPr/>
          </p:nvGrpSpPr>
          <p:grpSpPr>
            <a:xfrm>
              <a:off x="672000" y="-3"/>
              <a:ext cx="11520000" cy="5760000"/>
              <a:chOff x="5981700" y="-1"/>
              <a:chExt cx="6042660" cy="3021330"/>
            </a:xfrm>
          </p:grpSpPr>
          <p:sp>
            <p:nvSpPr>
              <p:cNvPr id="16" name="Rectangle 15">
                <a:extLst>
                  <a:ext uri="{FF2B5EF4-FFF2-40B4-BE49-F238E27FC236}">
                    <a16:creationId xmlns:a16="http://schemas.microsoft.com/office/drawing/2014/main" id="{E0D1B599-DFF1-4E00-9EAE-EE32BD7B4860}"/>
                  </a:ext>
                </a:extLst>
              </p:cNvPr>
              <p:cNvSpPr/>
              <p:nvPr/>
            </p:nvSpPr>
            <p:spPr>
              <a:xfrm>
                <a:off x="9003030" y="-1"/>
                <a:ext cx="3021330" cy="3021330"/>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0FCF7F6-290B-4DE7-BA60-863CBF95C2AF}"/>
                  </a:ext>
                </a:extLst>
              </p:cNvPr>
              <p:cNvSpPr/>
              <p:nvPr/>
            </p:nvSpPr>
            <p:spPr>
              <a:xfrm flipH="1">
                <a:off x="5981700" y="-1"/>
                <a:ext cx="3021330" cy="3021330"/>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tangle 9">
              <a:extLst>
                <a:ext uri="{FF2B5EF4-FFF2-40B4-BE49-F238E27FC236}">
                  <a16:creationId xmlns:a16="http://schemas.microsoft.com/office/drawing/2014/main" id="{F59358AB-E1C9-402B-9F3F-28B4F50DAC6F}"/>
                </a:ext>
              </a:extLst>
            </p:cNvPr>
            <p:cNvSpPr>
              <a:spLocks noChangeAspect="1"/>
            </p:cNvSpPr>
            <p:nvPr/>
          </p:nvSpPr>
          <p:spPr>
            <a:xfrm rot="5400000">
              <a:off x="5334000" y="0"/>
              <a:ext cx="6858000" cy="6858000"/>
            </a:xfrm>
            <a:prstGeom prst="rect">
              <a:avLst/>
            </a:prstGeom>
            <a:gradFill flip="none" rotWithShape="1">
              <a:gsLst>
                <a:gs pos="0">
                  <a:schemeClr val="accent3">
                    <a:alpha val="60000"/>
                  </a:schemeClr>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A78C24EC-8C5D-4A7E-9D57-C752E0DC9485}"/>
                </a:ext>
              </a:extLst>
            </p:cNvPr>
            <p:cNvSpPr>
              <a:spLocks noChangeAspect="1"/>
            </p:cNvSpPr>
            <p:nvPr/>
          </p:nvSpPr>
          <p:spPr>
            <a:xfrm>
              <a:off x="0" y="2538000"/>
              <a:ext cx="4320000" cy="4320000"/>
            </a:xfrm>
            <a:prstGeom prst="ellipse">
              <a:avLst/>
            </a:prstGeom>
            <a:solidFill>
              <a:schemeClr val="accent3">
                <a:alpha val="4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E6C0B30A-4855-4424-B3A8-AC110CA8356F}"/>
                </a:ext>
              </a:extLst>
            </p:cNvPr>
            <p:cNvGrpSpPr/>
            <p:nvPr/>
          </p:nvGrpSpPr>
          <p:grpSpPr>
            <a:xfrm rot="10800000">
              <a:off x="1" y="2948940"/>
              <a:ext cx="7818118" cy="3909059"/>
              <a:chOff x="0" y="0"/>
              <a:chExt cx="2880000" cy="1440000"/>
            </a:xfrm>
          </p:grpSpPr>
          <p:sp>
            <p:nvSpPr>
              <p:cNvPr id="14" name="Rectangle 13">
                <a:extLst>
                  <a:ext uri="{FF2B5EF4-FFF2-40B4-BE49-F238E27FC236}">
                    <a16:creationId xmlns:a16="http://schemas.microsoft.com/office/drawing/2014/main" id="{DC119EB9-1A9A-45A4-AE16-9968A70C5C35}"/>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A5B7B85-4DC3-4343-B734-4852DD5DF033}"/>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Rectangle 12">
              <a:extLst>
                <a:ext uri="{FF2B5EF4-FFF2-40B4-BE49-F238E27FC236}">
                  <a16:creationId xmlns:a16="http://schemas.microsoft.com/office/drawing/2014/main" id="{73F3733E-DBA5-4A25-9315-B7A1A5E7A1FF}"/>
                </a:ext>
              </a:extLst>
            </p:cNvPr>
            <p:cNvSpPr>
              <a:spLocks noChangeAspect="1"/>
            </p:cNvSpPr>
            <p:nvPr/>
          </p:nvSpPr>
          <p:spPr>
            <a:xfrm rot="10800000" flipH="1">
              <a:off x="0" y="521786"/>
              <a:ext cx="6336213" cy="6336213"/>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AAB30D07-BE85-45CD-8055-8C57B00E2957}"/>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Vertical Title 1">
            <a:extLst>
              <a:ext uri="{FF2B5EF4-FFF2-40B4-BE49-F238E27FC236}">
                <a16:creationId xmlns:a16="http://schemas.microsoft.com/office/drawing/2014/main" id="{737FFCCA-9DBF-4E0A-BDC6-F7B8F39BD72F}"/>
              </a:ext>
            </a:extLst>
          </p:cNvPr>
          <p:cNvSpPr>
            <a:spLocks noGrp="1"/>
          </p:cNvSpPr>
          <p:nvPr>
            <p:ph type="title" orient="vert"/>
          </p:nvPr>
        </p:nvSpPr>
        <p:spPr>
          <a:xfrm>
            <a:off x="9012238" y="539999"/>
            <a:ext cx="2628900" cy="576872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511F1B23-21CD-4A3B-938B-5502019A13CD}"/>
              </a:ext>
            </a:extLst>
          </p:cNvPr>
          <p:cNvSpPr>
            <a:spLocks noGrp="1"/>
          </p:cNvSpPr>
          <p:nvPr>
            <p:ph type="body" orient="vert" idx="1"/>
          </p:nvPr>
        </p:nvSpPr>
        <p:spPr>
          <a:xfrm>
            <a:off x="550863" y="539999"/>
            <a:ext cx="8245475" cy="576872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99C884-5A98-4C01-BB89-098AC6966496}"/>
              </a:ext>
            </a:extLst>
          </p:cNvPr>
          <p:cNvSpPr>
            <a:spLocks noGrp="1"/>
          </p:cNvSpPr>
          <p:nvPr>
            <p:ph type="dt" sz="half" idx="10"/>
          </p:nvPr>
        </p:nvSpPr>
        <p:spPr/>
        <p:txBody>
          <a:bodyPr/>
          <a:lstStyle/>
          <a:p>
            <a:fld id="{7CF0BCE0-945C-4FDF-95A1-2149B1FF5B83}" type="datetimeFigureOut">
              <a:rPr lang="en-US" smtClean="0"/>
              <a:t>11/2/2021</a:t>
            </a:fld>
            <a:endParaRPr lang="en-US"/>
          </a:p>
        </p:txBody>
      </p:sp>
      <p:sp>
        <p:nvSpPr>
          <p:cNvPr id="5" name="Footer Placeholder 4">
            <a:extLst>
              <a:ext uri="{FF2B5EF4-FFF2-40B4-BE49-F238E27FC236}">
                <a16:creationId xmlns:a16="http://schemas.microsoft.com/office/drawing/2014/main" id="{7DF54D22-9CD7-4FC6-9444-21948246C7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AECC14-D66C-401A-A0C9-DFCA5533A5C7}"/>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927305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749C77-AA3A-4DA0-9E20-32FCD2B8BD5F}"/>
              </a:ext>
            </a:extLst>
          </p:cNvPr>
          <p:cNvSpPr>
            <a:spLocks noGrp="1"/>
          </p:cNvSpPr>
          <p:nvPr>
            <p:ph type="title"/>
          </p:nvPr>
        </p:nvSpPr>
        <p:spPr>
          <a:xfrm>
            <a:off x="540000" y="540000"/>
            <a:ext cx="11101135" cy="18095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98DC81A-9B5E-4A92-AA7B-3D750F95F434}"/>
              </a:ext>
            </a:extLst>
          </p:cNvPr>
          <p:cNvSpPr>
            <a:spLocks noGrp="1"/>
          </p:cNvSpPr>
          <p:nvPr>
            <p:ph type="body" idx="1"/>
          </p:nvPr>
        </p:nvSpPr>
        <p:spPr>
          <a:xfrm>
            <a:off x="540000" y="2528887"/>
            <a:ext cx="11101136" cy="37798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604B8083-48FB-4D6A-B77A-262FE3E23D6C}"/>
              </a:ext>
            </a:extLst>
          </p:cNvPr>
          <p:cNvSpPr>
            <a:spLocks noGrp="1"/>
          </p:cNvSpPr>
          <p:nvPr>
            <p:ph type="ftr" sz="quarter" idx="3"/>
          </p:nvPr>
        </p:nvSpPr>
        <p:spPr>
          <a:xfrm>
            <a:off x="540000" y="6314400"/>
            <a:ext cx="7350795" cy="365125"/>
          </a:xfrm>
          <a:prstGeom prst="rect">
            <a:avLst/>
          </a:prstGeom>
        </p:spPr>
        <p:txBody>
          <a:bodyPr vert="horz" lIns="91440" tIns="45720" rIns="91440" bIns="45720" rtlCol="0" anchor="ctr"/>
          <a:lstStyle>
            <a:lvl1pPr algn="l">
              <a:defRPr sz="1000" spc="100" baseline="0">
                <a:solidFill>
                  <a:schemeClr val="tx1"/>
                </a:solidFill>
              </a:defRPr>
            </a:lvl1pPr>
          </a:lstStyle>
          <a:p>
            <a:endParaRPr lang="en-US" sz="1000" dirty="0"/>
          </a:p>
        </p:txBody>
      </p:sp>
      <p:sp>
        <p:nvSpPr>
          <p:cNvPr id="4" name="Date Placeholder 3">
            <a:extLst>
              <a:ext uri="{FF2B5EF4-FFF2-40B4-BE49-F238E27FC236}">
                <a16:creationId xmlns:a16="http://schemas.microsoft.com/office/drawing/2014/main" id="{41EDA5BD-F7C8-4883-81D1-EF1F6F00EF72}"/>
              </a:ext>
            </a:extLst>
          </p:cNvPr>
          <p:cNvSpPr>
            <a:spLocks noGrp="1"/>
          </p:cNvSpPr>
          <p:nvPr>
            <p:ph type="dt" sz="half" idx="2"/>
          </p:nvPr>
        </p:nvSpPr>
        <p:spPr>
          <a:xfrm>
            <a:off x="8075613" y="6314400"/>
            <a:ext cx="2623468" cy="365125"/>
          </a:xfrm>
          <a:prstGeom prst="rect">
            <a:avLst/>
          </a:prstGeom>
        </p:spPr>
        <p:txBody>
          <a:bodyPr vert="horz" lIns="91440" tIns="45720" rIns="91440" bIns="45720" rtlCol="0" anchor="ctr"/>
          <a:lstStyle>
            <a:lvl1pPr algn="r">
              <a:defRPr sz="1000" cap="none" spc="100" baseline="0">
                <a:solidFill>
                  <a:schemeClr val="tx1"/>
                </a:solidFill>
              </a:defRPr>
            </a:lvl1pPr>
          </a:lstStyle>
          <a:p>
            <a:pPr algn="r"/>
            <a:fld id="{7CF0BCE0-945C-4FDF-95A1-2149B1FF5B83}" type="datetimeFigureOut">
              <a:rPr lang="en-US" smtClean="0"/>
              <a:pPr algn="r"/>
              <a:t>11/2/2021</a:t>
            </a:fld>
            <a:endParaRPr lang="en-US" dirty="0"/>
          </a:p>
        </p:txBody>
      </p:sp>
      <p:sp>
        <p:nvSpPr>
          <p:cNvPr id="6" name="Slide Number Placeholder 5">
            <a:extLst>
              <a:ext uri="{FF2B5EF4-FFF2-40B4-BE49-F238E27FC236}">
                <a16:creationId xmlns:a16="http://schemas.microsoft.com/office/drawing/2014/main" id="{AB48FEDB-2614-400B-9C19-0F4D448D98AB}"/>
              </a:ext>
            </a:extLst>
          </p:cNvPr>
          <p:cNvSpPr>
            <a:spLocks noGrp="1"/>
          </p:cNvSpPr>
          <p:nvPr>
            <p:ph type="sldNum" sz="quarter" idx="4"/>
          </p:nvPr>
        </p:nvSpPr>
        <p:spPr>
          <a:xfrm>
            <a:off x="10883899" y="6314400"/>
            <a:ext cx="757237" cy="365125"/>
          </a:xfrm>
          <a:prstGeom prst="rect">
            <a:avLst/>
          </a:prstGeom>
        </p:spPr>
        <p:txBody>
          <a:bodyPr vert="horz" lIns="91440" tIns="45720" rIns="91440" bIns="45720" rtlCol="0" anchor="ctr"/>
          <a:lstStyle>
            <a:lvl1pPr algn="r">
              <a:defRPr sz="1000" spc="100" baseline="0">
                <a:solidFill>
                  <a:schemeClr val="tx1"/>
                </a:solidFill>
              </a:defRPr>
            </a:lvl1pPr>
          </a:lstStyle>
          <a:p>
            <a:fld id="{4CD77608-3819-479B-BB98-C216BA724EFE}" type="slidenum">
              <a:rPr lang="en-US" smtClean="0"/>
              <a:pPr/>
              <a:t>‹#›</a:t>
            </a:fld>
            <a:endParaRPr lang="en-US" sz="1000" dirty="0"/>
          </a:p>
        </p:txBody>
      </p:sp>
    </p:spTree>
    <p:extLst>
      <p:ext uri="{BB962C8B-B14F-4D97-AF65-F5344CB8AC3E}">
        <p14:creationId xmlns:p14="http://schemas.microsoft.com/office/powerpoint/2010/main" val="52426094"/>
      </p:ext>
    </p:extLst>
  </p:cSld>
  <p:clrMap bg1="dk1" tx1="lt1" bg2="dk2" tx2="lt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l" defTabSz="914400" rtl="0" eaLnBrk="1" latinLnBrk="0" hangingPunct="1">
        <a:lnSpc>
          <a:spcPct val="90000"/>
        </a:lnSpc>
        <a:spcBef>
          <a:spcPct val="0"/>
        </a:spcBef>
        <a:buNone/>
        <a:defRPr sz="6000" kern="1200">
          <a:solidFill>
            <a:schemeClr val="tx1"/>
          </a:solidFill>
          <a:latin typeface="+mj-lt"/>
          <a:ea typeface="+mj-ea"/>
          <a:cs typeface="+mj-cs"/>
        </a:defRPr>
      </a:lvl1pPr>
    </p:titleStyle>
    <p:bodyStyle>
      <a:lvl1pPr marL="270000" indent="-270000" algn="l" defTabSz="914400" rtl="0" eaLnBrk="1" latinLnBrk="0" hangingPunct="1">
        <a:lnSpc>
          <a:spcPct val="125000"/>
        </a:lnSpc>
        <a:spcBef>
          <a:spcPts val="1000"/>
        </a:spcBef>
        <a:buFont typeface="Arial" panose="020B0604020202020204" pitchFamily="34" charset="0"/>
        <a:buChar char="•"/>
        <a:defRPr sz="1800" kern="1200" spc="50" baseline="0">
          <a:solidFill>
            <a:schemeClr val="tx1"/>
          </a:solidFill>
          <a:latin typeface="+mn-lt"/>
          <a:ea typeface="+mn-ea"/>
          <a:cs typeface="+mn-cs"/>
        </a:defRPr>
      </a:lvl1pPr>
      <a:lvl2pPr marL="720000" indent="-270000" algn="l" defTabSz="914400" rtl="0" eaLnBrk="1" latinLnBrk="0" hangingPunct="1">
        <a:lnSpc>
          <a:spcPct val="125000"/>
        </a:lnSpc>
        <a:spcBef>
          <a:spcPts val="500"/>
        </a:spcBef>
        <a:buFont typeface="Arial" panose="020B0604020202020204" pitchFamily="34" charset="0"/>
        <a:buChar char="•"/>
        <a:defRPr sz="1800" kern="1200" spc="50" baseline="0">
          <a:solidFill>
            <a:schemeClr val="tx1"/>
          </a:solidFill>
          <a:latin typeface="+mn-lt"/>
          <a:ea typeface="+mn-ea"/>
          <a:cs typeface="+mn-cs"/>
        </a:defRPr>
      </a:lvl2pPr>
      <a:lvl3pPr marL="1080000" indent="-270000" algn="l" defTabSz="914400" rtl="0" eaLnBrk="1" latinLnBrk="0" hangingPunct="1">
        <a:lnSpc>
          <a:spcPct val="125000"/>
        </a:lnSpc>
        <a:spcBef>
          <a:spcPts val="500"/>
        </a:spcBef>
        <a:buFont typeface="Arial" panose="020B0604020202020204" pitchFamily="34" charset="0"/>
        <a:buChar char="•"/>
        <a:defRPr sz="1800" kern="1200" spc="50" baseline="0">
          <a:solidFill>
            <a:schemeClr val="tx1"/>
          </a:solidFill>
          <a:latin typeface="+mn-lt"/>
          <a:ea typeface="+mn-ea"/>
          <a:cs typeface="+mn-cs"/>
        </a:defRPr>
      </a:lvl3pPr>
      <a:lvl4pPr marL="1440000" indent="-270000" algn="l" defTabSz="914400" rtl="0" eaLnBrk="1" latinLnBrk="0" hangingPunct="1">
        <a:lnSpc>
          <a:spcPct val="125000"/>
        </a:lnSpc>
        <a:spcBef>
          <a:spcPts val="500"/>
        </a:spcBef>
        <a:buFont typeface="Arial" panose="020B0604020202020204" pitchFamily="34" charset="0"/>
        <a:buChar char="•"/>
        <a:defRPr sz="1800" kern="1200" spc="50" baseline="0">
          <a:solidFill>
            <a:schemeClr val="tx1"/>
          </a:solidFill>
          <a:latin typeface="+mn-lt"/>
          <a:ea typeface="+mn-ea"/>
          <a:cs typeface="+mn-cs"/>
        </a:defRPr>
      </a:lvl4pPr>
      <a:lvl5pPr marL="1800000" indent="-270000" algn="l" defTabSz="914400" rtl="0" eaLnBrk="1" latinLnBrk="0" hangingPunct="1">
        <a:lnSpc>
          <a:spcPct val="125000"/>
        </a:lnSpc>
        <a:spcBef>
          <a:spcPts val="500"/>
        </a:spcBef>
        <a:buFont typeface="Arial" panose="020B0604020202020204" pitchFamily="34" charset="0"/>
        <a:buChar char="•"/>
        <a:defRPr sz="1800"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ideo" Target="https://player.vimeo.com/video/638823035?h=b89a1de27f&amp;app_id=122963"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 Id="rId9" Type="http://schemas.openxmlformats.org/officeDocument/2006/relationships/image" Target="../media/image16.png"/></Relationships>
</file>

<file path=ppt/slides/_rels/slide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2.xml"/><Relationship Id="rId1" Type="http://schemas.openxmlformats.org/officeDocument/2006/relationships/video" Target="https://player.vimeo.com/video/641204918?h=e49b77100a&amp;app_id=122963"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31">
            <a:extLst>
              <a:ext uri="{FF2B5EF4-FFF2-40B4-BE49-F238E27FC236}">
                <a16:creationId xmlns:a16="http://schemas.microsoft.com/office/drawing/2014/main" id="{9C51935E-4A08-4AE4-8E13-F40CD3C4F1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765012" y="391125"/>
            <a:ext cx="4975013" cy="2678304"/>
          </a:xfrm>
        </p:spPr>
        <p:txBody>
          <a:bodyPr>
            <a:normAutofit/>
          </a:bodyPr>
          <a:lstStyle/>
          <a:p>
            <a:r>
              <a:rPr lang="en-US" sz="6000" dirty="0">
                <a:solidFill>
                  <a:srgbClr val="FF0000"/>
                </a:solidFill>
                <a:latin typeface="Algerian"/>
              </a:rPr>
              <a:t>EXPLORE</a:t>
            </a:r>
            <a:r>
              <a:rPr lang="en-US" sz="6000" dirty="0">
                <a:latin typeface="Algerian"/>
              </a:rPr>
              <a:t> AND</a:t>
            </a:r>
            <a:br>
              <a:rPr lang="en-US" sz="6000" dirty="0">
                <a:latin typeface="Algerian"/>
              </a:rPr>
            </a:br>
            <a:r>
              <a:rPr lang="en-US" sz="6000" dirty="0">
                <a:solidFill>
                  <a:srgbClr val="FF0000"/>
                </a:solidFill>
                <a:latin typeface="Algerian"/>
              </a:rPr>
              <a:t>EXPERIMENT</a:t>
            </a:r>
          </a:p>
        </p:txBody>
      </p:sp>
      <p:sp>
        <p:nvSpPr>
          <p:cNvPr id="3" name="Subtitle 2"/>
          <p:cNvSpPr>
            <a:spLocks noGrp="1"/>
          </p:cNvSpPr>
          <p:nvPr>
            <p:ph type="subTitle" idx="1"/>
          </p:nvPr>
        </p:nvSpPr>
        <p:spPr>
          <a:xfrm>
            <a:off x="6563728" y="5362287"/>
            <a:ext cx="5564485" cy="1622173"/>
          </a:xfrm>
        </p:spPr>
        <p:txBody>
          <a:bodyPr vert="horz" lIns="0" tIns="0" rIns="0" bIns="0" rtlCol="0" anchor="t">
            <a:noAutofit/>
          </a:bodyPr>
          <a:lstStyle/>
          <a:p>
            <a:r>
              <a:rPr lang="en-US" sz="3600" dirty="0">
                <a:latin typeface="Algerian"/>
              </a:rPr>
              <a:t>Elzbieta skorska</a:t>
            </a:r>
            <a:endParaRPr lang="en-US" sz="3600">
              <a:latin typeface="Algerian"/>
            </a:endParaRPr>
          </a:p>
        </p:txBody>
      </p:sp>
      <p:grpSp>
        <p:nvGrpSpPr>
          <p:cNvPr id="47" name="Group 33">
            <a:extLst>
              <a:ext uri="{FF2B5EF4-FFF2-40B4-BE49-F238E27FC236}">
                <a16:creationId xmlns:a16="http://schemas.microsoft.com/office/drawing/2014/main" id="{4975C689-ED04-47EE-9DFA-90DE6B82453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1" y="3600"/>
            <a:ext cx="6854400" cy="6854400"/>
            <a:chOff x="0" y="3600"/>
            <a:chExt cx="6854400" cy="6854400"/>
          </a:xfrm>
        </p:grpSpPr>
        <p:sp>
          <p:nvSpPr>
            <p:cNvPr id="48" name="Oval 34">
              <a:extLst>
                <a:ext uri="{FF2B5EF4-FFF2-40B4-BE49-F238E27FC236}">
                  <a16:creationId xmlns:a16="http://schemas.microsoft.com/office/drawing/2014/main" id="{9C8B254F-50AE-43F6-B83F-91858F26EAB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0800000">
              <a:off x="1" y="3600"/>
              <a:ext cx="5760000" cy="5760000"/>
            </a:xfrm>
            <a:prstGeom prst="ellipse">
              <a:avLst/>
            </a:prstGeom>
            <a:solidFill>
              <a:schemeClr val="accent1">
                <a:alpha val="80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35">
              <a:extLst>
                <a:ext uri="{FF2B5EF4-FFF2-40B4-BE49-F238E27FC236}">
                  <a16:creationId xmlns:a16="http://schemas.microsoft.com/office/drawing/2014/main" id="{68631972-6BE5-4A14-B012-30A7DD1A8081}"/>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0800000">
              <a:off x="1" y="1992024"/>
              <a:ext cx="4320000" cy="4320000"/>
            </a:xfrm>
            <a:prstGeom prst="ellipse">
              <a:avLst/>
            </a:prstGeom>
            <a:solidFill>
              <a:schemeClr val="accent3"/>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36">
              <a:extLst>
                <a:ext uri="{FF2B5EF4-FFF2-40B4-BE49-F238E27FC236}">
                  <a16:creationId xmlns:a16="http://schemas.microsoft.com/office/drawing/2014/main" id="{477DF9FA-653C-4D65-B509-0B2450FBDB08}"/>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0800000">
              <a:off x="0" y="3600"/>
              <a:ext cx="6854400" cy="6854400"/>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1" name="Freeform: Shape 38">
            <a:extLst>
              <a:ext uri="{FF2B5EF4-FFF2-40B4-BE49-F238E27FC236}">
                <a16:creationId xmlns:a16="http://schemas.microsoft.com/office/drawing/2014/main" id="{1361EC12-DCA7-4779-A44C-53CE7F7AFF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858000" cy="6857999"/>
          </a:xfrm>
          <a:custGeom>
            <a:avLst/>
            <a:gdLst>
              <a:gd name="connsiteX0" fmla="*/ 3428961 w 6858000"/>
              <a:gd name="connsiteY0" fmla="*/ 0 h 6857999"/>
              <a:gd name="connsiteX1" fmla="*/ 3429042 w 6858000"/>
              <a:gd name="connsiteY1" fmla="*/ 0 h 6857999"/>
              <a:gd name="connsiteX2" fmla="*/ 3605457 w 6858000"/>
              <a:gd name="connsiteY2" fmla="*/ 4461 h 6857999"/>
              <a:gd name="connsiteX3" fmla="*/ 6858000 w 6858000"/>
              <a:gd name="connsiteY3" fmla="*/ 3429000 h 6857999"/>
              <a:gd name="connsiteX4" fmla="*/ 3429001 w 6858000"/>
              <a:gd name="connsiteY4" fmla="*/ 6857999 h 6857999"/>
              <a:gd name="connsiteX5" fmla="*/ 0 w 6858000"/>
              <a:gd name="connsiteY5" fmla="*/ 3429000 h 6857999"/>
              <a:gd name="connsiteX6" fmla="*/ 3252545 w 6858000"/>
              <a:gd name="connsiteY6" fmla="*/ 446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8000" h="6857999">
                <a:moveTo>
                  <a:pt x="3428961" y="0"/>
                </a:moveTo>
                <a:lnTo>
                  <a:pt x="3429042" y="0"/>
                </a:lnTo>
                <a:lnTo>
                  <a:pt x="3605457" y="4461"/>
                </a:lnTo>
                <a:cubicBezTo>
                  <a:pt x="5417236" y="96300"/>
                  <a:pt x="6858000" y="1594396"/>
                  <a:pt x="6858000" y="3429000"/>
                </a:cubicBezTo>
                <a:cubicBezTo>
                  <a:pt x="6858000" y="5322784"/>
                  <a:pt x="5322784" y="6857999"/>
                  <a:pt x="3429001" y="6857999"/>
                </a:cubicBezTo>
                <a:cubicBezTo>
                  <a:pt x="1535216" y="6857999"/>
                  <a:pt x="0" y="5322784"/>
                  <a:pt x="0" y="3429000"/>
                </a:cubicBezTo>
                <a:cubicBezTo>
                  <a:pt x="0" y="1594396"/>
                  <a:pt x="1440765" y="96300"/>
                  <a:pt x="3252545" y="4461"/>
                </a:cubicBezTo>
                <a:close/>
              </a:path>
            </a:pathLst>
          </a:custGeom>
          <a:solidFill>
            <a:srgbClr val="FFFFFF"/>
          </a:solidFill>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601082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840B4-0E82-4EF0-8943-4F9F7F3146A3}"/>
              </a:ext>
            </a:extLst>
          </p:cNvPr>
          <p:cNvSpPr>
            <a:spLocks noGrp="1"/>
          </p:cNvSpPr>
          <p:nvPr>
            <p:ph type="title"/>
          </p:nvPr>
        </p:nvSpPr>
        <p:spPr>
          <a:xfrm>
            <a:off x="2092755" y="194943"/>
            <a:ext cx="11101135" cy="1191274"/>
          </a:xfrm>
        </p:spPr>
        <p:txBody>
          <a:bodyPr/>
          <a:lstStyle/>
          <a:p>
            <a:r>
              <a:rPr lang="en-US" dirty="0">
                <a:solidFill>
                  <a:schemeClr val="accent5"/>
                </a:solidFill>
                <a:latin typeface="Algerian"/>
              </a:rPr>
              <a:t>Place and Space?</a:t>
            </a:r>
          </a:p>
        </p:txBody>
      </p:sp>
      <p:sp>
        <p:nvSpPr>
          <p:cNvPr id="3" name="Content Placeholder 2">
            <a:extLst>
              <a:ext uri="{FF2B5EF4-FFF2-40B4-BE49-F238E27FC236}">
                <a16:creationId xmlns:a16="http://schemas.microsoft.com/office/drawing/2014/main" id="{58F33C29-723B-4F19-935A-0C63377A3CEF}"/>
              </a:ext>
            </a:extLst>
          </p:cNvPr>
          <p:cNvSpPr>
            <a:spLocks noGrp="1"/>
          </p:cNvSpPr>
          <p:nvPr>
            <p:ph idx="1"/>
          </p:nvPr>
        </p:nvSpPr>
        <p:spPr>
          <a:xfrm>
            <a:off x="540000" y="918623"/>
            <a:ext cx="11101136" cy="5850176"/>
          </a:xfrm>
        </p:spPr>
        <p:txBody>
          <a:bodyPr vert="horz" lIns="91440" tIns="45720" rIns="91440" bIns="45720" rtlCol="0" anchor="t">
            <a:normAutofit/>
          </a:bodyPr>
          <a:lstStyle/>
          <a:p>
            <a:pPr marL="0" indent="0">
              <a:buNone/>
            </a:pPr>
            <a:endParaRPr lang="en-US" sz="1400">
              <a:ea typeface="+mn-lt"/>
              <a:cs typeface="+mn-lt"/>
            </a:endParaRPr>
          </a:p>
          <a:p>
            <a:pPr marL="269875" indent="-269875"/>
            <a:r>
              <a:rPr lang="en-US" sz="2400" dirty="0">
                <a:ea typeface="+mn-lt"/>
                <a:cs typeface="+mn-lt"/>
              </a:rPr>
              <a:t>What place and space are to me? </a:t>
            </a:r>
            <a:endParaRPr lang="en-US" sz="2400" dirty="0"/>
          </a:p>
          <a:p>
            <a:pPr marL="269875" indent="-269875"/>
            <a:r>
              <a:rPr lang="en-US" sz="2400" dirty="0"/>
              <a:t>Space : outward and inward</a:t>
            </a:r>
          </a:p>
          <a:p>
            <a:pPr marL="269875" indent="-269875"/>
            <a:r>
              <a:rPr lang="en-US" sz="2400" dirty="0"/>
              <a:t>Place = creation, inspiration, satisfaction</a:t>
            </a:r>
          </a:p>
          <a:p>
            <a:pPr marL="269875" indent="-269875"/>
            <a:r>
              <a:rPr lang="en-US" sz="2400" dirty="0"/>
              <a:t>Space = POTENTIAL</a:t>
            </a:r>
          </a:p>
          <a:p>
            <a:pPr marL="269875" indent="-269875"/>
            <a:r>
              <a:rPr lang="en-US" sz="2400" dirty="0"/>
              <a:t>PLACE = Big bang of ideas exploding into something (ideas of </a:t>
            </a:r>
            <a:r>
              <a:rPr lang="en-US" sz="2400" dirty="0">
                <a:ea typeface="+mn-lt"/>
                <a:cs typeface="+mn-lt"/>
              </a:rPr>
              <a:t>love, family, friendship, art, serenity or anything </a:t>
            </a:r>
            <a:r>
              <a:rPr lang="en-US" sz="2400">
                <a:ea typeface="+mn-lt"/>
                <a:cs typeface="+mn-lt"/>
              </a:rPr>
              <a:t>else you</a:t>
            </a:r>
            <a:r>
              <a:rPr lang="en-US" sz="2400" dirty="0">
                <a:ea typeface="+mn-lt"/>
                <a:cs typeface="+mn-lt"/>
              </a:rPr>
              <a:t> can imagine)</a:t>
            </a:r>
            <a:endParaRPr lang="en-US" sz="2400" dirty="0"/>
          </a:p>
          <a:p>
            <a:pPr marL="269875" indent="-269875"/>
            <a:r>
              <a:rPr lang="en-US" sz="2400" dirty="0"/>
              <a:t>Place is where everything comes together</a:t>
            </a:r>
          </a:p>
          <a:p>
            <a:pPr marL="269875" indent="-269875"/>
            <a:r>
              <a:rPr lang="en-US" sz="2400">
                <a:ea typeface="+mn-lt"/>
                <a:cs typeface="+mn-lt"/>
              </a:rPr>
              <a:t>Exploring options and experimenting</a:t>
            </a:r>
          </a:p>
          <a:p>
            <a:pPr marL="0" indent="0">
              <a:buNone/>
            </a:pPr>
            <a:endParaRPr lang="en-US" sz="1400" dirty="0"/>
          </a:p>
          <a:p>
            <a:pPr marL="269875" indent="-269875"/>
            <a:endParaRPr lang="en-US" sz="1400" dirty="0"/>
          </a:p>
          <a:p>
            <a:pPr marL="269875" indent="-269875"/>
            <a:endParaRPr lang="en-US" sz="1400" dirty="0"/>
          </a:p>
          <a:p>
            <a:pPr marL="269875" indent="-269875"/>
            <a:endParaRPr lang="en-US" sz="1400" dirty="0"/>
          </a:p>
          <a:p>
            <a:pPr marL="269875" indent="-269875"/>
            <a:endParaRPr lang="en-US" sz="1400" dirty="0"/>
          </a:p>
          <a:p>
            <a:pPr marL="269875" indent="-269875"/>
            <a:endParaRPr lang="en-US" sz="1400" dirty="0"/>
          </a:p>
          <a:p>
            <a:pPr marL="269875" indent="-269875"/>
            <a:endParaRPr lang="en-US" dirty="0"/>
          </a:p>
          <a:p>
            <a:pPr marL="269875" indent="-269875"/>
            <a:endParaRPr lang="en-US" dirty="0"/>
          </a:p>
        </p:txBody>
      </p:sp>
      <p:pic>
        <p:nvPicPr>
          <p:cNvPr id="6" name="[MP3FY] Musical Sculpture - Marcel Duchamp">
            <a:hlinkClick r:id="" action="ppaction://media"/>
            <a:extLst>
              <a:ext uri="{FF2B5EF4-FFF2-40B4-BE49-F238E27FC236}">
                <a16:creationId xmlns:a16="http://schemas.microsoft.com/office/drawing/2014/main" id="{CCE707B0-20C1-45A1-BAA8-192DC70C23A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96837" y="6270025"/>
            <a:ext cx="543345" cy="500213"/>
          </a:xfrm>
          <a:prstGeom prst="rect">
            <a:avLst/>
          </a:prstGeom>
        </p:spPr>
      </p:pic>
    </p:spTree>
    <p:extLst>
      <p:ext uri="{BB962C8B-B14F-4D97-AF65-F5344CB8AC3E}">
        <p14:creationId xmlns:p14="http://schemas.microsoft.com/office/powerpoint/2010/main" val="11414975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nextCondLst>
                <p:cond evt="onClick" delay="0">
                  <p:tgtEl>
                    <p:spTgt spid="6"/>
                  </p:tgtEl>
                </p:cond>
              </p:nextCondLst>
            </p:seq>
            <p:audio>
              <p:cMediaNode>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9B40D-4729-4051-A573-90EDA16FE014}"/>
              </a:ext>
            </a:extLst>
          </p:cNvPr>
          <p:cNvSpPr>
            <a:spLocks noGrp="1"/>
          </p:cNvSpPr>
          <p:nvPr>
            <p:ph type="title"/>
          </p:nvPr>
        </p:nvSpPr>
        <p:spPr>
          <a:xfrm>
            <a:off x="770037" y="655020"/>
            <a:ext cx="11072381" cy="1076256"/>
          </a:xfrm>
        </p:spPr>
        <p:txBody>
          <a:bodyPr>
            <a:normAutofit fontScale="90000"/>
          </a:bodyPr>
          <a:lstStyle/>
          <a:p>
            <a:r>
              <a:rPr lang="en-US" dirty="0">
                <a:solidFill>
                  <a:schemeClr val="accent5"/>
                </a:solidFill>
                <a:latin typeface="Algerian"/>
                <a:ea typeface="+mj-lt"/>
                <a:cs typeface="+mj-lt"/>
              </a:rPr>
              <a:t>Interview on Place and Space</a:t>
            </a:r>
            <a:endParaRPr lang="en-US" dirty="0">
              <a:solidFill>
                <a:schemeClr val="accent5"/>
              </a:solidFill>
              <a:latin typeface="Algerian"/>
            </a:endParaRPr>
          </a:p>
        </p:txBody>
      </p:sp>
      <p:pic>
        <p:nvPicPr>
          <p:cNvPr id="4" name="Picture 4">
            <a:hlinkClick r:id="" action="ppaction://media"/>
            <a:extLst>
              <a:ext uri="{FF2B5EF4-FFF2-40B4-BE49-F238E27FC236}">
                <a16:creationId xmlns:a16="http://schemas.microsoft.com/office/drawing/2014/main" id="{F4A74995-05BD-4A17-A749-1ACE0C149F09}"/>
              </a:ext>
            </a:extLst>
          </p:cNvPr>
          <p:cNvPicPr>
            <a:picLocks noGrp="1" noRot="1" noChangeAspect="1"/>
          </p:cNvPicPr>
          <p:nvPr>
            <p:ph idx="1"/>
            <a:videoFile r:link="rId1"/>
          </p:nvPr>
        </p:nvPicPr>
        <p:blipFill>
          <a:blip r:embed="rId3"/>
          <a:stretch>
            <a:fillRect/>
          </a:stretch>
        </p:blipFill>
        <p:spPr>
          <a:xfrm>
            <a:off x="2711765" y="1640381"/>
            <a:ext cx="6096000" cy="3429000"/>
          </a:xfrm>
        </p:spPr>
      </p:pic>
      <p:sp>
        <p:nvSpPr>
          <p:cNvPr id="5" name="TextBox 4">
            <a:extLst>
              <a:ext uri="{FF2B5EF4-FFF2-40B4-BE49-F238E27FC236}">
                <a16:creationId xmlns:a16="http://schemas.microsoft.com/office/drawing/2014/main" id="{BB3EA546-4210-4A26-9E5C-9686B196ABB9}"/>
              </a:ext>
            </a:extLst>
          </p:cNvPr>
          <p:cNvSpPr txBox="1"/>
          <p:nvPr/>
        </p:nvSpPr>
        <p:spPr>
          <a:xfrm>
            <a:off x="1575759" y="1086929"/>
            <a:ext cx="8781688"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600" dirty="0"/>
          </a:p>
        </p:txBody>
      </p:sp>
      <p:sp>
        <p:nvSpPr>
          <p:cNvPr id="3" name="TextBox 2">
            <a:extLst>
              <a:ext uri="{FF2B5EF4-FFF2-40B4-BE49-F238E27FC236}">
                <a16:creationId xmlns:a16="http://schemas.microsoft.com/office/drawing/2014/main" id="{BCA5B01A-31FB-4BAF-A849-3F1BCAAFE30D}"/>
              </a:ext>
            </a:extLst>
          </p:cNvPr>
          <p:cNvSpPr txBox="1"/>
          <p:nvPr/>
        </p:nvSpPr>
        <p:spPr>
          <a:xfrm>
            <a:off x="1043798" y="5170099"/>
            <a:ext cx="10104405"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ea typeface="+mn-lt"/>
                <a:cs typeface="+mn-lt"/>
              </a:rPr>
              <a:t>Aim - create a collection of potential meanings of these two words and reveal how we sometimes see the world entirely differently when </a:t>
            </a:r>
            <a:r>
              <a:rPr lang="en-US" sz="2400">
                <a:ea typeface="+mn-lt"/>
                <a:cs typeface="+mn-lt"/>
              </a:rPr>
              <a:t>looking at/thinking of the same thing. I aspired to determine that we </a:t>
            </a:r>
            <a:r>
              <a:rPr lang="en-US" sz="2400" dirty="0">
                <a:ea typeface="+mn-lt"/>
                <a:cs typeface="+mn-lt"/>
              </a:rPr>
              <a:t>have alternate realities within the reality that we all agree upon.</a:t>
            </a:r>
            <a:endParaRPr lang="en-US" dirty="0">
              <a:ea typeface="+mn-lt"/>
              <a:cs typeface="+mn-lt"/>
            </a:endParaRPr>
          </a:p>
          <a:p>
            <a:endParaRPr lang="en-US" sz="2400" b="1" dirty="0"/>
          </a:p>
        </p:txBody>
      </p:sp>
    </p:spTree>
    <p:extLst>
      <p:ext uri="{BB962C8B-B14F-4D97-AF65-F5344CB8AC3E}">
        <p14:creationId xmlns:p14="http://schemas.microsoft.com/office/powerpoint/2010/main" val="4118317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1C8C0F4-5C44-4C3F-B321-5CB3E2BABC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4F11B8-C61C-4EB9-AEFD-4D359AA5AB45}"/>
              </a:ext>
            </a:extLst>
          </p:cNvPr>
          <p:cNvSpPr>
            <a:spLocks noGrp="1"/>
          </p:cNvSpPr>
          <p:nvPr>
            <p:ph type="title"/>
          </p:nvPr>
        </p:nvSpPr>
        <p:spPr>
          <a:xfrm>
            <a:off x="151811" y="94303"/>
            <a:ext cx="5276937" cy="3346512"/>
          </a:xfrm>
        </p:spPr>
        <p:txBody>
          <a:bodyPr anchor="t">
            <a:normAutofit/>
          </a:bodyPr>
          <a:lstStyle/>
          <a:p>
            <a:r>
              <a:rPr lang="en-US" sz="4200" dirty="0">
                <a:latin typeface="Algerian"/>
              </a:rPr>
              <a:t>           </a:t>
            </a:r>
            <a:br>
              <a:rPr lang="en-US" sz="4200" dirty="0">
                <a:solidFill>
                  <a:srgbClr val="FFFFFF"/>
                </a:solidFill>
                <a:latin typeface="Algerian"/>
              </a:rPr>
            </a:br>
            <a:r>
              <a:rPr lang="en-US" sz="7200">
                <a:solidFill>
                  <a:schemeClr val="accent5"/>
                </a:solidFill>
                <a:latin typeface="Algerian"/>
              </a:rPr>
              <a:t>     DUST</a:t>
            </a:r>
            <a:endParaRPr lang="en-US" sz="7200">
              <a:solidFill>
                <a:schemeClr val="accent5"/>
              </a:solidFill>
            </a:endParaRPr>
          </a:p>
        </p:txBody>
      </p:sp>
      <p:sp>
        <p:nvSpPr>
          <p:cNvPr id="3" name="Content Placeholder 2">
            <a:extLst>
              <a:ext uri="{FF2B5EF4-FFF2-40B4-BE49-F238E27FC236}">
                <a16:creationId xmlns:a16="http://schemas.microsoft.com/office/drawing/2014/main" id="{D05047E9-6432-424F-BBD3-4336FBB9B9CD}"/>
              </a:ext>
            </a:extLst>
          </p:cNvPr>
          <p:cNvSpPr>
            <a:spLocks noGrp="1"/>
          </p:cNvSpPr>
          <p:nvPr>
            <p:ph idx="1"/>
          </p:nvPr>
        </p:nvSpPr>
        <p:spPr>
          <a:xfrm>
            <a:off x="478977" y="2084480"/>
            <a:ext cx="4673090" cy="5158773"/>
          </a:xfrm>
        </p:spPr>
        <p:txBody>
          <a:bodyPr vert="horz" lIns="91440" tIns="45720" rIns="91440" bIns="45720" rtlCol="0" anchor="t">
            <a:normAutofit/>
          </a:bodyPr>
          <a:lstStyle/>
          <a:p>
            <a:pPr marL="269875" indent="-269875"/>
            <a:r>
              <a:rPr lang="en-US" sz="2000"/>
              <a:t>Going with the flow even if it's a complete diversion from a set idea</a:t>
            </a:r>
          </a:p>
          <a:p>
            <a:pPr marL="269875" indent="-269875"/>
            <a:r>
              <a:rPr lang="en-US" sz="2000"/>
              <a:t>Experimenting and embracing challenge</a:t>
            </a:r>
          </a:p>
          <a:p>
            <a:pPr marL="269875" indent="-269875"/>
            <a:r>
              <a:rPr lang="en-US" sz="2000"/>
              <a:t>Hoover + killed bird = concept</a:t>
            </a:r>
          </a:p>
          <a:p>
            <a:pPr marL="269875" indent="-269875"/>
            <a:r>
              <a:rPr lang="en-US" sz="2000"/>
              <a:t>Reflection on life and death</a:t>
            </a:r>
          </a:p>
          <a:p>
            <a:pPr marL="269875" indent="-269875"/>
            <a:r>
              <a:rPr lang="en-US" sz="2000"/>
              <a:t>Decision on making a book that sheds a different light on LIFE AND DEATH</a:t>
            </a:r>
          </a:p>
        </p:txBody>
      </p:sp>
      <p:grpSp>
        <p:nvGrpSpPr>
          <p:cNvPr id="11" name="Group 10">
            <a:extLst>
              <a:ext uri="{FF2B5EF4-FFF2-40B4-BE49-F238E27FC236}">
                <a16:creationId xmlns:a16="http://schemas.microsoft.com/office/drawing/2014/main" id="{000A5F84-BD20-4A3E-81BA-9F4444101C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925125" y="3600"/>
            <a:ext cx="7266875" cy="6854400"/>
            <a:chOff x="4925125" y="3600"/>
            <a:chExt cx="7266875" cy="6854400"/>
          </a:xfrm>
        </p:grpSpPr>
        <p:sp>
          <p:nvSpPr>
            <p:cNvPr id="12" name="Oval 11">
              <a:extLst>
                <a:ext uri="{FF2B5EF4-FFF2-40B4-BE49-F238E27FC236}">
                  <a16:creationId xmlns:a16="http://schemas.microsoft.com/office/drawing/2014/main" id="{FF62F19C-23B5-44FC-88CF-01A430872686}"/>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4925125" y="1098000"/>
              <a:ext cx="5760000" cy="5760000"/>
            </a:xfrm>
            <a:prstGeom prst="ellipse">
              <a:avLst/>
            </a:prstGeom>
            <a:solidFill>
              <a:schemeClr val="accent1">
                <a:alpha val="80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C82D9667-DCFB-45CA-8EDC-7E5E0EE42AB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5105686" y="65314"/>
              <a:ext cx="4320000" cy="4320000"/>
            </a:xfrm>
            <a:prstGeom prst="ellipse">
              <a:avLst/>
            </a:prstGeom>
            <a:solidFill>
              <a:schemeClr val="accent3"/>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CE8752FF-502D-43D5-9828-8C421664831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5337600" y="3600"/>
              <a:ext cx="6854400" cy="6854400"/>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4" name="Picture 4">
            <a:extLst>
              <a:ext uri="{FF2B5EF4-FFF2-40B4-BE49-F238E27FC236}">
                <a16:creationId xmlns:a16="http://schemas.microsoft.com/office/drawing/2014/main" id="{09839D87-92E8-479D-8AC8-44DAE800701F}"/>
              </a:ext>
            </a:extLst>
          </p:cNvPr>
          <p:cNvPicPr>
            <a:picLocks noChangeAspect="1"/>
          </p:cNvPicPr>
          <p:nvPr/>
        </p:nvPicPr>
        <p:blipFill rotWithShape="1">
          <a:blip r:embed="rId2"/>
          <a:srcRect l="15574" r="17675" b="-2"/>
          <a:stretch/>
        </p:blipFill>
        <p:spPr>
          <a:xfrm>
            <a:off x="4925518" y="805131"/>
            <a:ext cx="6858000" cy="6858000"/>
          </a:xfrm>
          <a:custGeom>
            <a:avLst/>
            <a:gdLst/>
            <a:ahLst/>
            <a:cxnLst/>
            <a:rect l="l" t="t" r="r" b="b"/>
            <a:pathLst>
              <a:path w="6858000" h="6858000">
                <a:moveTo>
                  <a:pt x="3429001" y="0"/>
                </a:moveTo>
                <a:cubicBezTo>
                  <a:pt x="5322784" y="0"/>
                  <a:pt x="6858000" y="1535216"/>
                  <a:pt x="6858000" y="3429001"/>
                </a:cubicBezTo>
                <a:cubicBezTo>
                  <a:pt x="6858000" y="5322785"/>
                  <a:pt x="5322784" y="6858000"/>
                  <a:pt x="3429001" y="6858000"/>
                </a:cubicBezTo>
                <a:cubicBezTo>
                  <a:pt x="1535216" y="6858000"/>
                  <a:pt x="0" y="5322785"/>
                  <a:pt x="0" y="3429001"/>
                </a:cubicBezTo>
                <a:cubicBezTo>
                  <a:pt x="0" y="1535216"/>
                  <a:pt x="1535216" y="0"/>
                  <a:pt x="3429001" y="0"/>
                </a:cubicBezTo>
                <a:close/>
              </a:path>
            </a:pathLst>
          </a:custGeom>
          <a:effectLst>
            <a:softEdge rad="1016000"/>
          </a:effectLst>
        </p:spPr>
      </p:pic>
      <p:sp>
        <p:nvSpPr>
          <p:cNvPr id="5" name="TextBox 4">
            <a:extLst>
              <a:ext uri="{FF2B5EF4-FFF2-40B4-BE49-F238E27FC236}">
                <a16:creationId xmlns:a16="http://schemas.microsoft.com/office/drawing/2014/main" id="{B22485A8-537F-4F33-878B-4FD4607E2A8B}"/>
              </a:ext>
            </a:extLst>
          </p:cNvPr>
          <p:cNvSpPr txBox="1"/>
          <p:nvPr/>
        </p:nvSpPr>
        <p:spPr>
          <a:xfrm>
            <a:off x="4753155" y="497457"/>
            <a:ext cx="6265652" cy="12311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mn-lt"/>
                <a:cs typeface="+mn-lt"/>
              </a:rPr>
              <a:t>          </a:t>
            </a:r>
            <a:r>
              <a:rPr lang="en-US" sz="2800" b="1" dirty="0">
                <a:ea typeface="+mn-lt"/>
                <a:cs typeface="+mn-lt"/>
              </a:rPr>
              <a:t>  “Destruction is also creation.” </a:t>
            </a:r>
            <a:br>
              <a:rPr lang="en-US" sz="2800" b="1" dirty="0">
                <a:ea typeface="+mn-lt"/>
                <a:cs typeface="+mn-lt"/>
              </a:rPr>
            </a:br>
            <a:r>
              <a:rPr lang="en-US" sz="2800" b="1">
                <a:ea typeface="+mn-lt"/>
                <a:cs typeface="+mn-lt"/>
              </a:rPr>
              <a:t>                             Marcel </a:t>
            </a:r>
            <a:r>
              <a:rPr lang="en-US" sz="2800" b="1" dirty="0">
                <a:ea typeface="+mn-lt"/>
                <a:cs typeface="+mn-lt"/>
              </a:rPr>
              <a:t>Duchamp</a:t>
            </a:r>
            <a:r>
              <a:rPr lang="en-US" sz="2400" dirty="0">
                <a:ea typeface="+mn-lt"/>
                <a:cs typeface="+mn-lt"/>
              </a:rPr>
              <a:t> </a:t>
            </a:r>
            <a:endParaRPr lang="en-US" sz="2400" dirty="0"/>
          </a:p>
          <a:p>
            <a:pPr algn="l"/>
            <a:endParaRPr lang="en-US" dirty="0"/>
          </a:p>
        </p:txBody>
      </p:sp>
    </p:spTree>
    <p:extLst>
      <p:ext uri="{BB962C8B-B14F-4D97-AF65-F5344CB8AC3E}">
        <p14:creationId xmlns:p14="http://schemas.microsoft.com/office/powerpoint/2010/main" val="2202159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801C4-5F67-48D8-A137-96F304656408}"/>
              </a:ext>
            </a:extLst>
          </p:cNvPr>
          <p:cNvSpPr>
            <a:spLocks noGrp="1"/>
          </p:cNvSpPr>
          <p:nvPr>
            <p:ph type="title"/>
          </p:nvPr>
        </p:nvSpPr>
        <p:spPr>
          <a:xfrm>
            <a:off x="453736" y="209321"/>
            <a:ext cx="10339135" cy="774331"/>
          </a:xfrm>
        </p:spPr>
        <p:txBody>
          <a:bodyPr>
            <a:normAutofit fontScale="90000"/>
          </a:bodyPr>
          <a:lstStyle/>
          <a:p>
            <a:r>
              <a:rPr lang="en-US" dirty="0">
                <a:latin typeface="Algerian"/>
              </a:rPr>
              <a:t>              </a:t>
            </a:r>
            <a:r>
              <a:rPr lang="en-US">
                <a:solidFill>
                  <a:schemeClr val="accent5"/>
                </a:solidFill>
                <a:latin typeface="Algerian"/>
              </a:rPr>
              <a:t> Experimentation</a:t>
            </a:r>
          </a:p>
        </p:txBody>
      </p:sp>
      <p:pic>
        <p:nvPicPr>
          <p:cNvPr id="8" name="Picture 8" descr="A picture containing plant, aerie&#10;&#10;Description automatically generated">
            <a:extLst>
              <a:ext uri="{FF2B5EF4-FFF2-40B4-BE49-F238E27FC236}">
                <a16:creationId xmlns:a16="http://schemas.microsoft.com/office/drawing/2014/main" id="{89901C48-FE48-4FCC-B042-47773462C01A}"/>
              </a:ext>
            </a:extLst>
          </p:cNvPr>
          <p:cNvPicPr>
            <a:picLocks noChangeAspect="1"/>
          </p:cNvPicPr>
          <p:nvPr/>
        </p:nvPicPr>
        <p:blipFill>
          <a:blip r:embed="rId2"/>
          <a:stretch>
            <a:fillRect/>
          </a:stretch>
        </p:blipFill>
        <p:spPr>
          <a:xfrm>
            <a:off x="224287" y="4156700"/>
            <a:ext cx="5877464" cy="2599013"/>
          </a:xfrm>
          <a:prstGeom prst="rect">
            <a:avLst/>
          </a:prstGeom>
        </p:spPr>
      </p:pic>
      <p:pic>
        <p:nvPicPr>
          <p:cNvPr id="9" name="Picture 9" descr="A picture containing vegetable&#10;&#10;Description automatically generated">
            <a:extLst>
              <a:ext uri="{FF2B5EF4-FFF2-40B4-BE49-F238E27FC236}">
                <a16:creationId xmlns:a16="http://schemas.microsoft.com/office/drawing/2014/main" id="{DFCEB4C5-DF63-45B2-8253-01EA93B5E4D4}"/>
              </a:ext>
            </a:extLst>
          </p:cNvPr>
          <p:cNvPicPr>
            <a:picLocks noChangeAspect="1"/>
          </p:cNvPicPr>
          <p:nvPr/>
        </p:nvPicPr>
        <p:blipFill>
          <a:blip r:embed="rId3"/>
          <a:stretch>
            <a:fillRect/>
          </a:stretch>
        </p:blipFill>
        <p:spPr>
          <a:xfrm>
            <a:off x="6190891" y="4347472"/>
            <a:ext cx="2743200" cy="2016189"/>
          </a:xfrm>
          <a:prstGeom prst="rect">
            <a:avLst/>
          </a:prstGeom>
        </p:spPr>
      </p:pic>
      <p:pic>
        <p:nvPicPr>
          <p:cNvPr id="4" name="Picture 4" descr="A picture containing text, different, several&#10;&#10;Description automatically generated">
            <a:extLst>
              <a:ext uri="{FF2B5EF4-FFF2-40B4-BE49-F238E27FC236}">
                <a16:creationId xmlns:a16="http://schemas.microsoft.com/office/drawing/2014/main" id="{3835B544-D142-491D-8B04-574B446BAC30}"/>
              </a:ext>
            </a:extLst>
          </p:cNvPr>
          <p:cNvPicPr>
            <a:picLocks noGrp="1" noChangeAspect="1"/>
          </p:cNvPicPr>
          <p:nvPr>
            <p:ph idx="1"/>
          </p:nvPr>
        </p:nvPicPr>
        <p:blipFill>
          <a:blip r:embed="rId4"/>
          <a:stretch>
            <a:fillRect/>
          </a:stretch>
        </p:blipFill>
        <p:spPr>
          <a:xfrm>
            <a:off x="955719" y="1378698"/>
            <a:ext cx="3339813" cy="2600894"/>
          </a:xfrm>
        </p:spPr>
      </p:pic>
      <p:pic>
        <p:nvPicPr>
          <p:cNvPr id="7" name="Picture 7" descr="A picture containing different, plant, colors&#10;&#10;Description automatically generated">
            <a:extLst>
              <a:ext uri="{FF2B5EF4-FFF2-40B4-BE49-F238E27FC236}">
                <a16:creationId xmlns:a16="http://schemas.microsoft.com/office/drawing/2014/main" id="{56D78082-105A-42B4-A84D-B9BF5CEC1A7C}"/>
              </a:ext>
            </a:extLst>
          </p:cNvPr>
          <p:cNvPicPr>
            <a:picLocks noChangeAspect="1"/>
          </p:cNvPicPr>
          <p:nvPr/>
        </p:nvPicPr>
        <p:blipFill>
          <a:blip r:embed="rId5"/>
          <a:stretch>
            <a:fillRect/>
          </a:stretch>
        </p:blipFill>
        <p:spPr>
          <a:xfrm>
            <a:off x="4551872" y="1309035"/>
            <a:ext cx="7171425" cy="2744685"/>
          </a:xfrm>
          <a:prstGeom prst="rect">
            <a:avLst/>
          </a:prstGeom>
        </p:spPr>
      </p:pic>
      <p:pic>
        <p:nvPicPr>
          <p:cNvPr id="10" name="Picture 10" descr="A picture containing cheese, fabric&#10;&#10;Description automatically generated">
            <a:extLst>
              <a:ext uri="{FF2B5EF4-FFF2-40B4-BE49-F238E27FC236}">
                <a16:creationId xmlns:a16="http://schemas.microsoft.com/office/drawing/2014/main" id="{F6BA9AE7-ED0B-4768-BC15-3ACB1D04B85C}"/>
              </a:ext>
            </a:extLst>
          </p:cNvPr>
          <p:cNvPicPr>
            <a:picLocks noChangeAspect="1"/>
          </p:cNvPicPr>
          <p:nvPr/>
        </p:nvPicPr>
        <p:blipFill>
          <a:blip r:embed="rId6"/>
          <a:stretch>
            <a:fillRect/>
          </a:stretch>
        </p:blipFill>
        <p:spPr>
          <a:xfrm>
            <a:off x="9023230" y="4619795"/>
            <a:ext cx="2872596" cy="2017883"/>
          </a:xfrm>
          <a:prstGeom prst="rect">
            <a:avLst/>
          </a:prstGeom>
        </p:spPr>
      </p:pic>
    </p:spTree>
    <p:extLst>
      <p:ext uri="{BB962C8B-B14F-4D97-AF65-F5344CB8AC3E}">
        <p14:creationId xmlns:p14="http://schemas.microsoft.com/office/powerpoint/2010/main" val="901331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37968-9607-4B8C-AC71-50167D0B26C8}"/>
              </a:ext>
            </a:extLst>
          </p:cNvPr>
          <p:cNvSpPr>
            <a:spLocks noGrp="1"/>
          </p:cNvSpPr>
          <p:nvPr>
            <p:ph type="title"/>
          </p:nvPr>
        </p:nvSpPr>
        <p:spPr>
          <a:xfrm>
            <a:off x="3041660" y="353095"/>
            <a:ext cx="6054683" cy="702444"/>
          </a:xfrm>
        </p:spPr>
        <p:txBody>
          <a:bodyPr>
            <a:normAutofit fontScale="90000"/>
          </a:bodyPr>
          <a:lstStyle/>
          <a:p>
            <a:r>
              <a:rPr lang="en-US">
                <a:solidFill>
                  <a:schemeClr val="accent5"/>
                </a:solidFill>
                <a:latin typeface="Algerian"/>
              </a:rPr>
              <a:t>The book of life</a:t>
            </a:r>
          </a:p>
        </p:txBody>
      </p:sp>
      <p:pic>
        <p:nvPicPr>
          <p:cNvPr id="4" name="Picture 4" descr="A picture containing text, indoor, electronics, picture frame&#10;&#10;Description automatically generated">
            <a:extLst>
              <a:ext uri="{FF2B5EF4-FFF2-40B4-BE49-F238E27FC236}">
                <a16:creationId xmlns:a16="http://schemas.microsoft.com/office/drawing/2014/main" id="{A7E17C99-00EC-4A01-A3D7-38D79BFFCE35}"/>
              </a:ext>
            </a:extLst>
          </p:cNvPr>
          <p:cNvPicPr>
            <a:picLocks noGrp="1" noChangeAspect="1"/>
          </p:cNvPicPr>
          <p:nvPr>
            <p:ph idx="1"/>
          </p:nvPr>
        </p:nvPicPr>
        <p:blipFill>
          <a:blip r:embed="rId2"/>
          <a:stretch>
            <a:fillRect/>
          </a:stretch>
        </p:blipFill>
        <p:spPr>
          <a:xfrm>
            <a:off x="877703" y="1292434"/>
            <a:ext cx="2029353" cy="2485875"/>
          </a:xfrm>
        </p:spPr>
      </p:pic>
      <p:pic>
        <p:nvPicPr>
          <p:cNvPr id="5" name="Picture 5" descr="A picture containing text&#10;&#10;Description automatically generated">
            <a:extLst>
              <a:ext uri="{FF2B5EF4-FFF2-40B4-BE49-F238E27FC236}">
                <a16:creationId xmlns:a16="http://schemas.microsoft.com/office/drawing/2014/main" id="{E121D1DC-4F99-489F-ADEA-FDF42604CC70}"/>
              </a:ext>
            </a:extLst>
          </p:cNvPr>
          <p:cNvPicPr>
            <a:picLocks noChangeAspect="1"/>
          </p:cNvPicPr>
          <p:nvPr/>
        </p:nvPicPr>
        <p:blipFill>
          <a:blip r:embed="rId3"/>
          <a:stretch>
            <a:fillRect/>
          </a:stretch>
        </p:blipFill>
        <p:spPr>
          <a:xfrm>
            <a:off x="9167004" y="1297412"/>
            <a:ext cx="1966823" cy="2422875"/>
          </a:xfrm>
          <a:prstGeom prst="rect">
            <a:avLst/>
          </a:prstGeom>
        </p:spPr>
      </p:pic>
      <p:pic>
        <p:nvPicPr>
          <p:cNvPr id="6" name="Picture 6" descr="A picture containing blur, vegetable, domestic cat, cat&#10;&#10;Description automatically generated">
            <a:extLst>
              <a:ext uri="{FF2B5EF4-FFF2-40B4-BE49-F238E27FC236}">
                <a16:creationId xmlns:a16="http://schemas.microsoft.com/office/drawing/2014/main" id="{AB544865-33DA-4BE6-A553-0F0E320B524A}"/>
              </a:ext>
            </a:extLst>
          </p:cNvPr>
          <p:cNvPicPr>
            <a:picLocks noChangeAspect="1"/>
          </p:cNvPicPr>
          <p:nvPr/>
        </p:nvPicPr>
        <p:blipFill>
          <a:blip r:embed="rId4"/>
          <a:stretch>
            <a:fillRect/>
          </a:stretch>
        </p:blipFill>
        <p:spPr>
          <a:xfrm>
            <a:off x="3042248" y="1935370"/>
            <a:ext cx="2958860" cy="1793941"/>
          </a:xfrm>
          <a:prstGeom prst="rect">
            <a:avLst/>
          </a:prstGeom>
        </p:spPr>
      </p:pic>
      <p:pic>
        <p:nvPicPr>
          <p:cNvPr id="7" name="Picture 7">
            <a:extLst>
              <a:ext uri="{FF2B5EF4-FFF2-40B4-BE49-F238E27FC236}">
                <a16:creationId xmlns:a16="http://schemas.microsoft.com/office/drawing/2014/main" id="{0BA2E6C5-46A5-4254-97FD-61E24AAE9C28}"/>
              </a:ext>
            </a:extLst>
          </p:cNvPr>
          <p:cNvPicPr>
            <a:picLocks noChangeAspect="1"/>
          </p:cNvPicPr>
          <p:nvPr/>
        </p:nvPicPr>
        <p:blipFill>
          <a:blip r:embed="rId5"/>
          <a:stretch>
            <a:fillRect/>
          </a:stretch>
        </p:blipFill>
        <p:spPr>
          <a:xfrm>
            <a:off x="6219645" y="1933532"/>
            <a:ext cx="2843841" cy="1768860"/>
          </a:xfrm>
          <a:prstGeom prst="rect">
            <a:avLst/>
          </a:prstGeom>
        </p:spPr>
      </p:pic>
      <p:pic>
        <p:nvPicPr>
          <p:cNvPr id="8" name="Picture 8">
            <a:extLst>
              <a:ext uri="{FF2B5EF4-FFF2-40B4-BE49-F238E27FC236}">
                <a16:creationId xmlns:a16="http://schemas.microsoft.com/office/drawing/2014/main" id="{B1C274FE-525A-43CA-B2F4-E3C48ACA367F}"/>
              </a:ext>
            </a:extLst>
          </p:cNvPr>
          <p:cNvPicPr>
            <a:picLocks noChangeAspect="1"/>
          </p:cNvPicPr>
          <p:nvPr/>
        </p:nvPicPr>
        <p:blipFill>
          <a:blip r:embed="rId6"/>
          <a:stretch>
            <a:fillRect/>
          </a:stretch>
        </p:blipFill>
        <p:spPr>
          <a:xfrm>
            <a:off x="3531079" y="4139242"/>
            <a:ext cx="2743200" cy="1828800"/>
          </a:xfrm>
          <a:prstGeom prst="rect">
            <a:avLst/>
          </a:prstGeom>
        </p:spPr>
      </p:pic>
      <p:pic>
        <p:nvPicPr>
          <p:cNvPr id="10" name="Picture 10">
            <a:extLst>
              <a:ext uri="{FF2B5EF4-FFF2-40B4-BE49-F238E27FC236}">
                <a16:creationId xmlns:a16="http://schemas.microsoft.com/office/drawing/2014/main" id="{AF769331-501B-4FBB-ABEB-E1512F1200A4}"/>
              </a:ext>
            </a:extLst>
          </p:cNvPr>
          <p:cNvPicPr>
            <a:picLocks noChangeAspect="1"/>
          </p:cNvPicPr>
          <p:nvPr/>
        </p:nvPicPr>
        <p:blipFill>
          <a:blip r:embed="rId7"/>
          <a:stretch>
            <a:fillRect/>
          </a:stretch>
        </p:blipFill>
        <p:spPr>
          <a:xfrm>
            <a:off x="6090249" y="4139242"/>
            <a:ext cx="2743200" cy="1828800"/>
          </a:xfrm>
          <a:prstGeom prst="rect">
            <a:avLst/>
          </a:prstGeom>
        </p:spPr>
      </p:pic>
      <p:pic>
        <p:nvPicPr>
          <p:cNvPr id="11" name="Picture 11">
            <a:extLst>
              <a:ext uri="{FF2B5EF4-FFF2-40B4-BE49-F238E27FC236}">
                <a16:creationId xmlns:a16="http://schemas.microsoft.com/office/drawing/2014/main" id="{E9629B65-4D02-4C18-9949-A83D1A4EB706}"/>
              </a:ext>
            </a:extLst>
          </p:cNvPr>
          <p:cNvPicPr>
            <a:picLocks noChangeAspect="1"/>
          </p:cNvPicPr>
          <p:nvPr/>
        </p:nvPicPr>
        <p:blipFill>
          <a:blip r:embed="rId8"/>
          <a:stretch>
            <a:fillRect/>
          </a:stretch>
        </p:blipFill>
        <p:spPr>
          <a:xfrm>
            <a:off x="8390627" y="4139242"/>
            <a:ext cx="2743200" cy="1828800"/>
          </a:xfrm>
          <a:prstGeom prst="rect">
            <a:avLst/>
          </a:prstGeom>
        </p:spPr>
      </p:pic>
      <p:sp>
        <p:nvSpPr>
          <p:cNvPr id="12" name="TextBox 11">
            <a:extLst>
              <a:ext uri="{FF2B5EF4-FFF2-40B4-BE49-F238E27FC236}">
                <a16:creationId xmlns:a16="http://schemas.microsoft.com/office/drawing/2014/main" id="{235E42AE-BBF9-4A23-9D3F-43413D5C729B}"/>
              </a:ext>
            </a:extLst>
          </p:cNvPr>
          <p:cNvSpPr txBox="1"/>
          <p:nvPr/>
        </p:nvSpPr>
        <p:spPr>
          <a:xfrm>
            <a:off x="4622859" y="3731464"/>
            <a:ext cx="541738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solidFill>
                  <a:schemeClr val="accent5"/>
                </a:solidFill>
                <a:latin typeface="Algerian"/>
              </a:rPr>
              <a:t>OVEREXPOSED </a:t>
            </a:r>
            <a:r>
              <a:rPr lang="en-US" sz="2400">
                <a:solidFill>
                  <a:schemeClr val="accent5"/>
                </a:solidFill>
                <a:latin typeface="Algerian"/>
              </a:rPr>
              <a:t>COMPOSITIONS</a:t>
            </a:r>
          </a:p>
        </p:txBody>
      </p:sp>
      <p:sp>
        <p:nvSpPr>
          <p:cNvPr id="13" name="TextBox 12">
            <a:extLst>
              <a:ext uri="{FF2B5EF4-FFF2-40B4-BE49-F238E27FC236}">
                <a16:creationId xmlns:a16="http://schemas.microsoft.com/office/drawing/2014/main" id="{EEC217CA-8408-48A0-984D-FD106BC02A6D}"/>
              </a:ext>
            </a:extLst>
          </p:cNvPr>
          <p:cNvSpPr txBox="1"/>
          <p:nvPr/>
        </p:nvSpPr>
        <p:spPr>
          <a:xfrm>
            <a:off x="5225811" y="1473320"/>
            <a:ext cx="27432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chemeClr val="accent5"/>
                </a:solidFill>
                <a:latin typeface="Algerian"/>
              </a:rPr>
              <a:t>ANALOGUE</a:t>
            </a:r>
            <a:endParaRPr lang="en-US" sz="2400" dirty="0">
              <a:solidFill>
                <a:schemeClr val="accent5"/>
              </a:solidFill>
              <a:latin typeface="Algerian"/>
            </a:endParaRPr>
          </a:p>
        </p:txBody>
      </p:sp>
      <p:sp>
        <p:nvSpPr>
          <p:cNvPr id="14" name="TextBox 13">
            <a:extLst>
              <a:ext uri="{FF2B5EF4-FFF2-40B4-BE49-F238E27FC236}">
                <a16:creationId xmlns:a16="http://schemas.microsoft.com/office/drawing/2014/main" id="{459544CB-ABB0-4E61-80B8-55FB0353073B}"/>
              </a:ext>
            </a:extLst>
          </p:cNvPr>
          <p:cNvSpPr txBox="1"/>
          <p:nvPr/>
        </p:nvSpPr>
        <p:spPr>
          <a:xfrm>
            <a:off x="1112988" y="3312723"/>
            <a:ext cx="340455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chemeClr val="accent5"/>
                </a:solidFill>
                <a:latin typeface="Algerian"/>
              </a:rPr>
              <a:t>POLAROID</a:t>
            </a:r>
            <a:endParaRPr lang="en-US" sz="2400" dirty="0">
              <a:solidFill>
                <a:schemeClr val="accent5"/>
              </a:solidFill>
              <a:latin typeface="Algerian"/>
            </a:endParaRPr>
          </a:p>
        </p:txBody>
      </p:sp>
      <p:pic>
        <p:nvPicPr>
          <p:cNvPr id="15" name="Picture 15" descr="A picture containing diagram&#10;&#10;Description automatically generated">
            <a:extLst>
              <a:ext uri="{FF2B5EF4-FFF2-40B4-BE49-F238E27FC236}">
                <a16:creationId xmlns:a16="http://schemas.microsoft.com/office/drawing/2014/main" id="{518B6E9A-58E7-406C-B24C-447A4D8C9856}"/>
              </a:ext>
            </a:extLst>
          </p:cNvPr>
          <p:cNvPicPr>
            <a:picLocks noChangeAspect="1"/>
          </p:cNvPicPr>
          <p:nvPr/>
        </p:nvPicPr>
        <p:blipFill>
          <a:blip r:embed="rId9"/>
          <a:stretch>
            <a:fillRect/>
          </a:stretch>
        </p:blipFill>
        <p:spPr>
          <a:xfrm>
            <a:off x="713117" y="3983791"/>
            <a:ext cx="1823050" cy="2139702"/>
          </a:xfrm>
          <a:prstGeom prst="rect">
            <a:avLst/>
          </a:prstGeom>
        </p:spPr>
      </p:pic>
      <p:sp>
        <p:nvSpPr>
          <p:cNvPr id="16" name="TextBox 15">
            <a:extLst>
              <a:ext uri="{FF2B5EF4-FFF2-40B4-BE49-F238E27FC236}">
                <a16:creationId xmlns:a16="http://schemas.microsoft.com/office/drawing/2014/main" id="{385332B1-0099-43CC-8DE8-88C4BE71C493}"/>
              </a:ext>
            </a:extLst>
          </p:cNvPr>
          <p:cNvSpPr txBox="1"/>
          <p:nvPr/>
        </p:nvSpPr>
        <p:spPr>
          <a:xfrm>
            <a:off x="1618890" y="4134929"/>
            <a:ext cx="27432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chemeClr val="accent5"/>
                </a:solidFill>
                <a:latin typeface="Algerian"/>
              </a:rPr>
              <a:t>DADA POEM</a:t>
            </a:r>
            <a:endParaRPr lang="en-US" sz="2400" dirty="0">
              <a:solidFill>
                <a:schemeClr val="accent5"/>
              </a:solidFill>
              <a:latin typeface="Algerian"/>
            </a:endParaRPr>
          </a:p>
        </p:txBody>
      </p:sp>
    </p:spTree>
    <p:extLst>
      <p:ext uri="{BB962C8B-B14F-4D97-AF65-F5344CB8AC3E}">
        <p14:creationId xmlns:p14="http://schemas.microsoft.com/office/powerpoint/2010/main" val="34749341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435A82F3-9A90-40B2-B17F-3A7E0C37A266}"/>
              </a:ext>
            </a:extLst>
          </p:cNvPr>
          <p:cNvPicPr>
            <a:picLocks noGrp="1" noChangeAspect="1"/>
          </p:cNvPicPr>
          <p:nvPr>
            <p:ph idx="1"/>
          </p:nvPr>
        </p:nvPicPr>
        <p:blipFill>
          <a:blip r:embed="rId2"/>
          <a:stretch>
            <a:fillRect/>
          </a:stretch>
        </p:blipFill>
        <p:spPr>
          <a:xfrm>
            <a:off x="1225610" y="-1529"/>
            <a:ext cx="9844933" cy="6856592"/>
          </a:xfrm>
        </p:spPr>
      </p:pic>
      <p:sp>
        <p:nvSpPr>
          <p:cNvPr id="2" name="Title 1">
            <a:extLst>
              <a:ext uri="{FF2B5EF4-FFF2-40B4-BE49-F238E27FC236}">
                <a16:creationId xmlns:a16="http://schemas.microsoft.com/office/drawing/2014/main" id="{6BB8FE0F-49A1-489D-943E-1CBD8F0F406A}"/>
              </a:ext>
            </a:extLst>
          </p:cNvPr>
          <p:cNvSpPr>
            <a:spLocks noGrp="1"/>
          </p:cNvSpPr>
          <p:nvPr>
            <p:ph type="title"/>
          </p:nvPr>
        </p:nvSpPr>
        <p:spPr>
          <a:xfrm>
            <a:off x="1517658" y="2164641"/>
            <a:ext cx="9404609" cy="1191273"/>
          </a:xfrm>
        </p:spPr>
        <p:txBody>
          <a:bodyPr>
            <a:noAutofit/>
          </a:bodyPr>
          <a:lstStyle/>
          <a:p>
            <a:r>
              <a:rPr lang="en-US" sz="4000" b="1" dirty="0">
                <a:solidFill>
                  <a:schemeClr val="bg1"/>
                </a:solidFill>
                <a:latin typeface="Bell MT"/>
                <a:ea typeface="+mj-lt"/>
                <a:cs typeface="+mj-lt"/>
              </a:rPr>
              <a:t>‘’Sometimes words can’t describe what I would like to express. Thinking about how to communicate better, the answer </a:t>
            </a:r>
            <a:r>
              <a:rPr lang="en-US" sz="4000" b="1">
                <a:solidFill>
                  <a:schemeClr val="bg1"/>
                </a:solidFill>
                <a:latin typeface="Bell MT"/>
                <a:ea typeface="+mj-lt"/>
                <a:cs typeface="+mj-lt"/>
              </a:rPr>
              <a:t>was art.</a:t>
            </a:r>
            <a:r>
              <a:rPr lang="en-US" sz="4000" b="1">
                <a:solidFill>
                  <a:schemeClr val="bg1"/>
                </a:solidFill>
                <a:ea typeface="+mj-lt"/>
                <a:cs typeface="+mj-lt"/>
              </a:rPr>
              <a:t>‘’</a:t>
            </a:r>
            <a:r>
              <a:rPr lang="en-US" sz="4000" b="1" dirty="0">
                <a:solidFill>
                  <a:schemeClr val="bg1"/>
                </a:solidFill>
                <a:latin typeface="Bell MT"/>
                <a:ea typeface="+mj-lt"/>
                <a:cs typeface="+mj-lt"/>
              </a:rPr>
              <a:t>     </a:t>
            </a:r>
            <a:br>
              <a:rPr lang="en-US" sz="4000" b="1" dirty="0">
                <a:solidFill>
                  <a:schemeClr val="bg1"/>
                </a:solidFill>
                <a:ea typeface="+mj-lt"/>
                <a:cs typeface="+mj-lt"/>
              </a:rPr>
            </a:br>
            <a:r>
              <a:rPr lang="en-US" sz="4000" b="1" dirty="0">
                <a:solidFill>
                  <a:schemeClr val="bg1"/>
                </a:solidFill>
                <a:latin typeface="Bell MT"/>
                <a:ea typeface="+mj-lt"/>
                <a:cs typeface="+mj-lt"/>
              </a:rPr>
              <a:t>                                      Chiharu Shiota</a:t>
            </a:r>
            <a:br>
              <a:rPr lang="en-US" sz="4000" b="1" dirty="0">
                <a:solidFill>
                  <a:schemeClr val="bg1"/>
                </a:solidFill>
                <a:ea typeface="+mj-lt"/>
                <a:cs typeface="+mj-lt"/>
              </a:rPr>
            </a:br>
            <a:r>
              <a:rPr lang="en-US" sz="4000" b="1" dirty="0">
                <a:solidFill>
                  <a:schemeClr val="bg1"/>
                </a:solidFill>
                <a:latin typeface="Bell MT"/>
                <a:ea typeface="+mj-lt"/>
                <a:cs typeface="+mj-lt"/>
              </a:rPr>
              <a:t>                                         </a:t>
            </a:r>
            <a:endParaRPr lang="en-US" sz="4000">
              <a:solidFill>
                <a:schemeClr val="bg1"/>
              </a:solidFill>
              <a:latin typeface="Bell MT"/>
            </a:endParaRPr>
          </a:p>
          <a:p>
            <a:br>
              <a:rPr lang="en-US" sz="4000" dirty="0"/>
            </a:br>
            <a:endParaRPr lang="en-US" sz="4000" dirty="0"/>
          </a:p>
        </p:txBody>
      </p:sp>
    </p:spTree>
    <p:extLst>
      <p:ext uri="{BB962C8B-B14F-4D97-AF65-F5344CB8AC3E}">
        <p14:creationId xmlns:p14="http://schemas.microsoft.com/office/powerpoint/2010/main" val="41290174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54B80-F3A2-4CFD-B37B-8BD201996320}"/>
              </a:ext>
            </a:extLst>
          </p:cNvPr>
          <p:cNvSpPr>
            <a:spLocks noGrp="1"/>
          </p:cNvSpPr>
          <p:nvPr>
            <p:ph type="title"/>
          </p:nvPr>
        </p:nvSpPr>
        <p:spPr>
          <a:xfrm>
            <a:off x="1043207" y="784415"/>
            <a:ext cx="8858268" cy="831840"/>
          </a:xfrm>
        </p:spPr>
        <p:txBody>
          <a:bodyPr>
            <a:normAutofit fontScale="90000"/>
          </a:bodyPr>
          <a:lstStyle/>
          <a:p>
            <a:r>
              <a:rPr lang="en-US" dirty="0"/>
              <a:t>           </a:t>
            </a:r>
            <a:r>
              <a:rPr lang="en-US">
                <a:solidFill>
                  <a:schemeClr val="accent5"/>
                </a:solidFill>
                <a:latin typeface="Algerian"/>
              </a:rPr>
              <a:t>   62 feathers</a:t>
            </a:r>
          </a:p>
        </p:txBody>
      </p:sp>
      <p:pic>
        <p:nvPicPr>
          <p:cNvPr id="4" name="Picture 4">
            <a:hlinkClick r:id="" action="ppaction://media"/>
            <a:extLst>
              <a:ext uri="{FF2B5EF4-FFF2-40B4-BE49-F238E27FC236}">
                <a16:creationId xmlns:a16="http://schemas.microsoft.com/office/drawing/2014/main" id="{8B06D5AD-56EB-462E-971A-00D249051050}"/>
              </a:ext>
            </a:extLst>
          </p:cNvPr>
          <p:cNvPicPr>
            <a:picLocks noGrp="1" noRot="1" noChangeAspect="1"/>
          </p:cNvPicPr>
          <p:nvPr>
            <p:ph idx="1"/>
            <a:videoFile r:link="rId1"/>
          </p:nvPr>
        </p:nvPicPr>
        <p:blipFill>
          <a:blip r:embed="rId3"/>
          <a:stretch>
            <a:fillRect/>
          </a:stretch>
        </p:blipFill>
        <p:spPr>
          <a:xfrm>
            <a:off x="3200595" y="2100457"/>
            <a:ext cx="6096000" cy="3429000"/>
          </a:xfrm>
        </p:spPr>
      </p:pic>
    </p:spTree>
    <p:extLst>
      <p:ext uri="{BB962C8B-B14F-4D97-AF65-F5344CB8AC3E}">
        <p14:creationId xmlns:p14="http://schemas.microsoft.com/office/powerpoint/2010/main" val="40178458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BA10581-08F2-4D9E-8CB4-07ECFEE95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59E2092A-4250-4BDD-AC6C-CA57E30DDD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7266875" cy="6858000"/>
            <a:chOff x="0" y="0"/>
            <a:chExt cx="7266875" cy="6858000"/>
          </a:xfrm>
        </p:grpSpPr>
        <p:sp>
          <p:nvSpPr>
            <p:cNvPr id="11" name="Freeform: Shape 10">
              <a:extLst>
                <a:ext uri="{FF2B5EF4-FFF2-40B4-BE49-F238E27FC236}">
                  <a16:creationId xmlns:a16="http://schemas.microsoft.com/office/drawing/2014/main" id="{FA1EE7D2-EB27-4C6C-8E54-CBCDDCA178F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0" y="3600"/>
              <a:ext cx="7266875" cy="6854400"/>
            </a:xfrm>
            <a:custGeom>
              <a:avLst/>
              <a:gdLst>
                <a:gd name="connsiteX0" fmla="*/ 3839675 w 7266875"/>
                <a:gd name="connsiteY0" fmla="*/ 0 h 6854400"/>
                <a:gd name="connsiteX1" fmla="*/ 7266875 w 7266875"/>
                <a:gd name="connsiteY1" fmla="*/ 3427200 h 6854400"/>
                <a:gd name="connsiteX2" fmla="*/ 3839675 w 7266875"/>
                <a:gd name="connsiteY2" fmla="*/ 6854400 h 6854400"/>
                <a:gd name="connsiteX3" fmla="*/ 3489264 w 7266875"/>
                <a:gd name="connsiteY3" fmla="*/ 6836706 h 6854400"/>
                <a:gd name="connsiteX4" fmla="*/ 3327588 w 7266875"/>
                <a:gd name="connsiteY4" fmla="*/ 6816161 h 6854400"/>
                <a:gd name="connsiteX5" fmla="*/ 3174464 w 7266875"/>
                <a:gd name="connsiteY5" fmla="*/ 6839531 h 6854400"/>
                <a:gd name="connsiteX6" fmla="*/ 2880000 w 7266875"/>
                <a:gd name="connsiteY6" fmla="*/ 6854400 h 6854400"/>
                <a:gd name="connsiteX7" fmla="*/ 0 w 7266875"/>
                <a:gd name="connsiteY7" fmla="*/ 3974400 h 6854400"/>
                <a:gd name="connsiteX8" fmla="*/ 226325 w 7266875"/>
                <a:gd name="connsiteY8" fmla="*/ 2853374 h 6854400"/>
                <a:gd name="connsiteX9" fmla="*/ 258015 w 7266875"/>
                <a:gd name="connsiteY9" fmla="*/ 2787590 h 6854400"/>
                <a:gd name="connsiteX10" fmla="*/ 224445 w 7266875"/>
                <a:gd name="connsiteY10" fmla="*/ 2657030 h 6854400"/>
                <a:gd name="connsiteX11" fmla="*/ 180561 w 7266875"/>
                <a:gd name="connsiteY11" fmla="*/ 2221714 h 6854400"/>
                <a:gd name="connsiteX12" fmla="*/ 2340561 w 7266875"/>
                <a:gd name="connsiteY12" fmla="*/ 61714 h 6854400"/>
                <a:gd name="connsiteX13" fmla="*/ 2828370 w 7266875"/>
                <a:gd name="connsiteY13" fmla="*/ 117025 h 6854400"/>
                <a:gd name="connsiteX14" fmla="*/ 2891183 w 7266875"/>
                <a:gd name="connsiteY14" fmla="*/ 134017 h 6854400"/>
                <a:gd name="connsiteX15" fmla="*/ 2983165 w 7266875"/>
                <a:gd name="connsiteY15" fmla="*/ 107897 h 6854400"/>
                <a:gd name="connsiteX16" fmla="*/ 3839675 w 7266875"/>
                <a:gd name="connsiteY16" fmla="*/ 0 h 685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266875" h="6854400">
                  <a:moveTo>
                    <a:pt x="3839675" y="0"/>
                  </a:moveTo>
                  <a:cubicBezTo>
                    <a:pt x="5732465" y="0"/>
                    <a:pt x="7266875" y="1534410"/>
                    <a:pt x="7266875" y="3427200"/>
                  </a:cubicBezTo>
                  <a:cubicBezTo>
                    <a:pt x="7266875" y="5319990"/>
                    <a:pt x="5732465" y="6854400"/>
                    <a:pt x="3839675" y="6854400"/>
                  </a:cubicBezTo>
                  <a:cubicBezTo>
                    <a:pt x="3721376" y="6854400"/>
                    <a:pt x="3604476" y="6848406"/>
                    <a:pt x="3489264" y="6836706"/>
                  </a:cubicBezTo>
                  <a:lnTo>
                    <a:pt x="3327588" y="6816161"/>
                  </a:lnTo>
                  <a:lnTo>
                    <a:pt x="3174464" y="6839531"/>
                  </a:lnTo>
                  <a:cubicBezTo>
                    <a:pt x="3077646" y="6849363"/>
                    <a:pt x="2979412" y="6854400"/>
                    <a:pt x="2880000" y="6854400"/>
                  </a:cubicBezTo>
                  <a:cubicBezTo>
                    <a:pt x="1289420" y="6854400"/>
                    <a:pt x="0" y="5564980"/>
                    <a:pt x="0" y="3974400"/>
                  </a:cubicBezTo>
                  <a:cubicBezTo>
                    <a:pt x="0" y="3576755"/>
                    <a:pt x="80589" y="3197933"/>
                    <a:pt x="226325" y="2853374"/>
                  </a:cubicBezTo>
                  <a:lnTo>
                    <a:pt x="258015" y="2787590"/>
                  </a:lnTo>
                  <a:lnTo>
                    <a:pt x="224445" y="2657030"/>
                  </a:lnTo>
                  <a:cubicBezTo>
                    <a:pt x="195672" y="2516419"/>
                    <a:pt x="180561" y="2370831"/>
                    <a:pt x="180561" y="2221714"/>
                  </a:cubicBezTo>
                  <a:cubicBezTo>
                    <a:pt x="180561" y="1028779"/>
                    <a:pt x="1147626" y="61714"/>
                    <a:pt x="2340561" y="61714"/>
                  </a:cubicBezTo>
                  <a:cubicBezTo>
                    <a:pt x="2508318" y="61714"/>
                    <a:pt x="2671608" y="80838"/>
                    <a:pt x="2828370" y="117025"/>
                  </a:cubicBezTo>
                  <a:lnTo>
                    <a:pt x="2891183" y="134017"/>
                  </a:lnTo>
                  <a:lnTo>
                    <a:pt x="2983165" y="107897"/>
                  </a:lnTo>
                  <a:cubicBezTo>
                    <a:pt x="3256928" y="37461"/>
                    <a:pt x="3543927" y="0"/>
                    <a:pt x="3839675" y="0"/>
                  </a:cubicBezTo>
                  <a:close/>
                </a:path>
              </a:pathLst>
            </a:custGeom>
            <a:solidFill>
              <a:schemeClr val="bg2">
                <a:alpha val="60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Oval 11">
              <a:extLst>
                <a:ext uri="{FF2B5EF4-FFF2-40B4-BE49-F238E27FC236}">
                  <a16:creationId xmlns:a16="http://schemas.microsoft.com/office/drawing/2014/main" id="{A73CF8FD-0917-4279-B6E7-120EE392F794}"/>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0" y="1094400"/>
              <a:ext cx="5760000" cy="5760000"/>
            </a:xfrm>
            <a:prstGeom prst="ellipse">
              <a:avLst/>
            </a:prstGeom>
            <a:solidFill>
              <a:schemeClr val="accent1">
                <a:alpha val="40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F3A3FA15-CF3D-4F2B-BB5C-18E5DB3057C1}"/>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180561" y="61714"/>
              <a:ext cx="4320000" cy="4320000"/>
            </a:xfrm>
            <a:prstGeom prst="ellipse">
              <a:avLst/>
            </a:prstGeom>
            <a:solidFill>
              <a:schemeClr val="accent3">
                <a:alpha val="60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F776AED5-83E6-4A3D-B609-7CCABAD440D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412475" y="0"/>
              <a:ext cx="6854400" cy="6854400"/>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98A2ACC6-70E3-44D7-9DDF-062E03B27361}"/>
              </a:ext>
            </a:extLst>
          </p:cNvPr>
          <p:cNvSpPr>
            <a:spLocks noGrp="1"/>
          </p:cNvSpPr>
          <p:nvPr>
            <p:ph type="title"/>
          </p:nvPr>
        </p:nvSpPr>
        <p:spPr>
          <a:xfrm>
            <a:off x="-265133" y="1868184"/>
            <a:ext cx="6087396" cy="2801008"/>
          </a:xfrm>
        </p:spPr>
        <p:txBody>
          <a:bodyPr anchor="ctr">
            <a:normAutofit/>
          </a:bodyPr>
          <a:lstStyle/>
          <a:p>
            <a:pPr algn="ctr"/>
            <a:r>
              <a:rPr lang="en-US" sz="5500" dirty="0">
                <a:latin typeface="Algerian"/>
              </a:rPr>
              <a:t>  </a:t>
            </a:r>
            <a:r>
              <a:rPr lang="en-US" sz="6600" dirty="0">
                <a:latin typeface="Algerian"/>
              </a:rPr>
              <a:t> </a:t>
            </a:r>
            <a:r>
              <a:rPr lang="en-US" sz="6600">
                <a:solidFill>
                  <a:schemeClr val="accent5"/>
                </a:solidFill>
                <a:latin typeface="Algerian"/>
              </a:rPr>
              <a:t>Stoicms</a:t>
            </a:r>
          </a:p>
        </p:txBody>
      </p:sp>
      <p:sp>
        <p:nvSpPr>
          <p:cNvPr id="3" name="Content Placeholder 2">
            <a:extLst>
              <a:ext uri="{FF2B5EF4-FFF2-40B4-BE49-F238E27FC236}">
                <a16:creationId xmlns:a16="http://schemas.microsoft.com/office/drawing/2014/main" id="{DCED6E30-931F-4376-A91C-893E3291CA54}"/>
              </a:ext>
            </a:extLst>
          </p:cNvPr>
          <p:cNvSpPr>
            <a:spLocks noGrp="1"/>
          </p:cNvSpPr>
          <p:nvPr>
            <p:ph idx="1"/>
          </p:nvPr>
        </p:nvSpPr>
        <p:spPr>
          <a:xfrm>
            <a:off x="6198288" y="-336671"/>
            <a:ext cx="6075451" cy="7399017"/>
          </a:xfrm>
        </p:spPr>
        <p:txBody>
          <a:bodyPr vert="horz" lIns="91440" tIns="45720" rIns="91440" bIns="45720" rtlCol="0" anchor="ctr">
            <a:normAutofit/>
          </a:bodyPr>
          <a:lstStyle/>
          <a:p>
            <a:pPr marL="0" indent="0">
              <a:lnSpc>
                <a:spcPct val="115000"/>
              </a:lnSpc>
              <a:buNone/>
            </a:pPr>
            <a:endParaRPr lang="en-US" sz="2000"/>
          </a:p>
          <a:p>
            <a:pPr marL="0" indent="0">
              <a:lnSpc>
                <a:spcPct val="115000"/>
              </a:lnSpc>
              <a:buNone/>
            </a:pPr>
            <a:r>
              <a:rPr lang="en-US" sz="4000">
                <a:ea typeface="+mn-lt"/>
                <a:cs typeface="+mn-lt"/>
              </a:rPr>
              <a:t>Making the distinction between what is within our power to influence, and what is not. Using this information we act on what can be acted upon, and we dismiss what can’t</a:t>
            </a:r>
            <a:r>
              <a:rPr lang="en-US" sz="2000">
                <a:ea typeface="+mn-lt"/>
                <a:cs typeface="+mn-lt"/>
              </a:rPr>
              <a:t>.</a:t>
            </a:r>
            <a:endParaRPr lang="en-US" dirty="0"/>
          </a:p>
          <a:p>
            <a:pPr marL="269875" indent="-269875">
              <a:lnSpc>
                <a:spcPct val="115000"/>
              </a:lnSpc>
            </a:pPr>
            <a:endParaRPr lang="en-US" dirty="0"/>
          </a:p>
        </p:txBody>
      </p:sp>
    </p:spTree>
    <p:extLst>
      <p:ext uri="{BB962C8B-B14F-4D97-AF65-F5344CB8AC3E}">
        <p14:creationId xmlns:p14="http://schemas.microsoft.com/office/powerpoint/2010/main" val="58512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30D050C3-946A-4155-B469-3FE5492E6E9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0"/>
            <a:ext cx="12191999" cy="6861600"/>
            <a:chOff x="1" y="0"/>
            <a:chExt cx="12191999" cy="6861600"/>
          </a:xfrm>
        </p:grpSpPr>
        <p:sp>
          <p:nvSpPr>
            <p:cNvPr id="10" name="Rectangle 9">
              <a:extLst>
                <a:ext uri="{FF2B5EF4-FFF2-40B4-BE49-F238E27FC236}">
                  <a16:creationId xmlns:a16="http://schemas.microsoft.com/office/drawing/2014/main" id="{70D7BFBB-BF60-4EF1-AF1C-731347DB115A}"/>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6200000">
              <a:off x="1" y="1640114"/>
              <a:ext cx="5217886" cy="5217886"/>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40150CBC-E30B-417C-9BB2-CE6BB1A6440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384514" y="0"/>
              <a:ext cx="4320000" cy="4320000"/>
            </a:xfrm>
            <a:prstGeom prst="ellipse">
              <a:avLst/>
            </a:prstGeom>
            <a:solidFill>
              <a:schemeClr val="accent3">
                <a:alpha val="96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476020D6-6ADB-408E-A69F-4EA6F51A7F1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119057" y="1230054"/>
              <a:ext cx="5506886" cy="5506886"/>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8226C8E5-1D99-421D-AB3C-2AF296A15325}"/>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690092" y="0"/>
              <a:ext cx="10800000" cy="6858000"/>
              <a:chOff x="2328000" y="0"/>
              <a:chExt cx="2880000" cy="1440000"/>
            </a:xfrm>
          </p:grpSpPr>
          <p:sp>
            <p:nvSpPr>
              <p:cNvPr id="18" name="Rectangle 17">
                <a:extLst>
                  <a:ext uri="{FF2B5EF4-FFF2-40B4-BE49-F238E27FC236}">
                    <a16:creationId xmlns:a16="http://schemas.microsoft.com/office/drawing/2014/main" id="{67669339-D0C4-4CF0-9A76-5BFBCDB798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6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8B31604-91C4-4CB0-8097-02EE0ADDC1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232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a:extLst>
                <a:ext uri="{FF2B5EF4-FFF2-40B4-BE49-F238E27FC236}">
                  <a16:creationId xmlns:a16="http://schemas.microsoft.com/office/drawing/2014/main" id="{548340F5-A593-469A-98DC-B6D90D3B22B4}"/>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5400000">
              <a:off x="7048499" y="1714500"/>
              <a:ext cx="6858000" cy="3429000"/>
              <a:chOff x="0" y="0"/>
              <a:chExt cx="2880000" cy="1440000"/>
            </a:xfrm>
          </p:grpSpPr>
          <p:sp>
            <p:nvSpPr>
              <p:cNvPr id="16" name="Rectangle 15">
                <a:extLst>
                  <a:ext uri="{FF2B5EF4-FFF2-40B4-BE49-F238E27FC236}">
                    <a16:creationId xmlns:a16="http://schemas.microsoft.com/office/drawing/2014/main" id="{B59E3068-3000-4C82-ACA8-367498951E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2E1C398-D8F7-4828-9F7F-80D61DAE2B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813B333C-60FD-4260-80E0-190666C9DE77}"/>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0800000">
              <a:off x="5602287" y="271887"/>
              <a:ext cx="6589713" cy="6589713"/>
            </a:xfrm>
            <a:prstGeom prst="rect">
              <a:avLst/>
            </a:prstGeom>
            <a:gradFill flip="none" rotWithShape="1">
              <a:gsLst>
                <a:gs pos="0">
                  <a:schemeClr val="accent3"/>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ectangle 20">
            <a:extLst>
              <a:ext uri="{FF2B5EF4-FFF2-40B4-BE49-F238E27FC236}">
                <a16:creationId xmlns:a16="http://schemas.microsoft.com/office/drawing/2014/main" id="{DC05F582-AA63-4A8C-915E-66057E4BEE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92000" cy="6858000"/>
          </a:xfrm>
          <a:prstGeom prst="rect">
            <a:avLst/>
          </a:prstGeom>
          <a:gradFill flip="none" rotWithShape="1">
            <a:gsLst>
              <a:gs pos="0">
                <a:schemeClr val="bg2">
                  <a:alpha val="60000"/>
                </a:schemeClr>
              </a:gs>
              <a:gs pos="37000">
                <a:schemeClr val="bg2">
                  <a:alpha val="60000"/>
                </a:schemeClr>
              </a:gs>
              <a:gs pos="79000">
                <a:schemeClr val="bg2">
                  <a:alpha val="0"/>
                </a:schemeClr>
              </a:gs>
            </a:gsLst>
            <a:lin ang="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pic>
        <p:nvPicPr>
          <p:cNvPr id="4" name="Picture 4">
            <a:extLst>
              <a:ext uri="{FF2B5EF4-FFF2-40B4-BE49-F238E27FC236}">
                <a16:creationId xmlns:a16="http://schemas.microsoft.com/office/drawing/2014/main" id="{8F80B8FE-055A-4CBF-8A9A-853DC09A5B3D}"/>
              </a:ext>
            </a:extLst>
          </p:cNvPr>
          <p:cNvPicPr>
            <a:picLocks noChangeAspect="1"/>
          </p:cNvPicPr>
          <p:nvPr/>
        </p:nvPicPr>
        <p:blipFill rotWithShape="1">
          <a:blip r:embed="rId2"/>
          <a:srcRect l="29186" r="29937" b="1"/>
          <a:stretch/>
        </p:blipFill>
        <p:spPr>
          <a:xfrm>
            <a:off x="20" y="10"/>
            <a:ext cx="6444556" cy="6857990"/>
          </a:xfrm>
          <a:prstGeom prst="rect">
            <a:avLst/>
          </a:prstGeom>
        </p:spPr>
      </p:pic>
      <p:sp>
        <p:nvSpPr>
          <p:cNvPr id="3" name="Content Placeholder 2">
            <a:extLst>
              <a:ext uri="{FF2B5EF4-FFF2-40B4-BE49-F238E27FC236}">
                <a16:creationId xmlns:a16="http://schemas.microsoft.com/office/drawing/2014/main" id="{53C82839-CC21-48E7-AFF4-904148F618C8}"/>
              </a:ext>
            </a:extLst>
          </p:cNvPr>
          <p:cNvSpPr>
            <a:spLocks noGrp="1"/>
          </p:cNvSpPr>
          <p:nvPr>
            <p:ph idx="1"/>
          </p:nvPr>
        </p:nvSpPr>
        <p:spPr>
          <a:xfrm>
            <a:off x="6543347" y="129160"/>
            <a:ext cx="5442845" cy="6596508"/>
          </a:xfrm>
        </p:spPr>
        <p:txBody>
          <a:bodyPr vert="horz" lIns="91440" tIns="45720" rIns="91440" bIns="45720" rtlCol="0" anchor="t">
            <a:normAutofit lnSpcReduction="10000"/>
          </a:bodyPr>
          <a:lstStyle/>
          <a:p>
            <a:pPr marL="269875" indent="-269875">
              <a:lnSpc>
                <a:spcPct val="115000"/>
              </a:lnSpc>
            </a:pPr>
            <a:endParaRPr lang="en-US" dirty="0">
              <a:ea typeface="+mn-lt"/>
              <a:cs typeface="+mn-lt"/>
            </a:endParaRPr>
          </a:p>
          <a:p>
            <a:pPr marL="269875" indent="-269875">
              <a:lnSpc>
                <a:spcPct val="115000"/>
              </a:lnSpc>
              <a:buNone/>
            </a:pPr>
            <a:r>
              <a:rPr lang="en-US" b="1" i="1" dirty="0">
                <a:ea typeface="+mn-lt"/>
                <a:cs typeface="+mn-lt"/>
              </a:rPr>
              <a:t>  </a:t>
            </a:r>
            <a:r>
              <a:rPr lang="en-US" sz="2400" b="1" i="1" dirty="0">
                <a:ea typeface="+mn-lt"/>
                <a:cs typeface="+mn-lt"/>
              </a:rPr>
              <a:t> </a:t>
            </a:r>
            <a:r>
              <a:rPr lang="en-US" sz="2400" b="1" i="1">
                <a:ea typeface="+mn-lt"/>
                <a:cs typeface="+mn-lt"/>
              </a:rPr>
              <a:t> ''Accept death in a cheerful spirit, as nothing but the dissolution of the elements from which each living thing is composed. If it doesn’t hurt the individual elements to change continually into one another, why are people afraid of all of them changing and separating? It’s a natural thing. And nothing natural is evil.”                          </a:t>
            </a:r>
            <a:endParaRPr lang="en-US" sz="2400"/>
          </a:p>
          <a:p>
            <a:pPr marL="269875" indent="-269875">
              <a:lnSpc>
                <a:spcPct val="114999"/>
              </a:lnSpc>
              <a:buNone/>
            </a:pPr>
            <a:r>
              <a:rPr lang="en-US" sz="2400" b="1" i="1" dirty="0"/>
              <a:t>                         </a:t>
            </a:r>
            <a:r>
              <a:rPr lang="en-US" sz="2400" b="1" i="1" dirty="0">
                <a:ea typeface="+mn-lt"/>
                <a:cs typeface="+mn-lt"/>
              </a:rPr>
              <a:t>   </a:t>
            </a:r>
            <a:r>
              <a:rPr lang="en-US" sz="2400" b="1" i="1">
                <a:ea typeface="+mn-lt"/>
                <a:cs typeface="+mn-lt"/>
              </a:rPr>
              <a:t>Marcus Aurelius</a:t>
            </a:r>
            <a:endParaRPr lang="en-US" sz="2400" b="1" i="1" dirty="0"/>
          </a:p>
          <a:p>
            <a:pPr marL="269875" indent="-269875">
              <a:lnSpc>
                <a:spcPct val="115000"/>
              </a:lnSpc>
              <a:buNone/>
            </a:pPr>
            <a:r>
              <a:rPr lang="en-US" sz="2400" b="1" i="1" dirty="0"/>
              <a:t>                                                          </a:t>
            </a:r>
          </a:p>
          <a:p>
            <a:pPr marL="0" indent="0">
              <a:lnSpc>
                <a:spcPct val="115000"/>
              </a:lnSpc>
              <a:buNone/>
            </a:pPr>
            <a:br>
              <a:rPr lang="en-US" sz="1100" dirty="0"/>
            </a:br>
            <a:endParaRPr lang="en-US" sz="1100"/>
          </a:p>
        </p:txBody>
      </p:sp>
    </p:spTree>
    <p:extLst>
      <p:ext uri="{BB962C8B-B14F-4D97-AF65-F5344CB8AC3E}">
        <p14:creationId xmlns:p14="http://schemas.microsoft.com/office/powerpoint/2010/main" val="3023350139"/>
      </p:ext>
    </p:extLst>
  </p:cSld>
  <p:clrMapOvr>
    <a:masterClrMapping/>
  </p:clrMapOvr>
</p:sld>
</file>

<file path=ppt/theme/theme1.xml><?xml version="1.0" encoding="utf-8"?>
<a:theme xmlns:a="http://schemas.openxmlformats.org/drawingml/2006/main" name="GlowVTI">
  <a:themeElements>
    <a:clrScheme name="Glow">
      <a:dk1>
        <a:sysClr val="windowText" lastClr="000000"/>
      </a:dk1>
      <a:lt1>
        <a:sysClr val="window" lastClr="FFFFFF"/>
      </a:lt1>
      <a:dk2>
        <a:srgbClr val="000000"/>
      </a:dk2>
      <a:lt2>
        <a:srgbClr val="F2F2F2"/>
      </a:lt2>
      <a:accent1>
        <a:srgbClr val="00BAC8"/>
      </a:accent1>
      <a:accent2>
        <a:srgbClr val="794DFF"/>
      </a:accent2>
      <a:accent3>
        <a:srgbClr val="00D17D"/>
      </a:accent3>
      <a:accent4>
        <a:srgbClr val="E69500"/>
      </a:accent4>
      <a:accent5>
        <a:srgbClr val="FE5D21"/>
      </a:accent5>
      <a:accent6>
        <a:srgbClr val="404040"/>
      </a:accent6>
      <a:hlink>
        <a:srgbClr val="3E8FF1"/>
      </a:hlink>
      <a:folHlink>
        <a:srgbClr val="939393"/>
      </a:folHlink>
    </a:clrScheme>
    <a:fontScheme name="Blur">
      <a:majorFont>
        <a:latin typeface="Bell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lowVTI" id="{D5B5AA20-F6D3-43B8-AF6B-ECAF69256418}" vid="{93025AB5-1D44-4CD3-9BC3-729F6E11E040}"/>
    </a:ext>
  </a:extLst>
</a:theme>
</file>

<file path=docProps/app.xml><?xml version="1.0" encoding="utf-8"?>
<Properties xmlns="http://schemas.openxmlformats.org/officeDocument/2006/extended-properties" xmlns:vt="http://schemas.openxmlformats.org/officeDocument/2006/docPropsVTypes">
  <Template>TF00001241</Template>
  <TotalTime>0</TotalTime>
  <Words>0</Words>
  <Application>Microsoft Office PowerPoint</Application>
  <PresentationFormat>Widescreen</PresentationFormat>
  <Paragraphs>0</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GlowVTI</vt:lpstr>
      <vt:lpstr>EXPLORE AND EXPERIMENT</vt:lpstr>
      <vt:lpstr>Place and Space?</vt:lpstr>
      <vt:lpstr>Interview on Place and Space</vt:lpstr>
      <vt:lpstr>                 DUST</vt:lpstr>
      <vt:lpstr>               Experimentation</vt:lpstr>
      <vt:lpstr>The book of life</vt:lpstr>
      <vt:lpstr>‘’Sometimes words can’t describe what I would like to express. Thinking about how to communicate better, the answer was art.‘’                                            Chiharu Shiota                                            </vt:lpstr>
      <vt:lpstr>              62 feathers</vt:lpstr>
      <vt:lpstr>   Stoicms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499</cp:revision>
  <dcterms:created xsi:type="dcterms:W3CDTF">2021-10-25T14:43:04Z</dcterms:created>
  <dcterms:modified xsi:type="dcterms:W3CDTF">2021-11-02T11:30:25Z</dcterms:modified>
</cp:coreProperties>
</file>